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03"/>
    <a:srgbClr val="00BBCE"/>
    <a:srgbClr val="AAAEB0"/>
    <a:srgbClr val="CBCDCE"/>
    <a:srgbClr val="50A09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56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13F2DB-66D5-4DB2-8E59-1785EB98D1CC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AE0AA5C-C213-49DF-A650-FDA6A9736FC0}">
      <dgm:prSet phldrT="[Tekst]" custT="1"/>
      <dgm:spPr>
        <a:solidFill>
          <a:srgbClr val="00BBCE"/>
        </a:solidFill>
        <a:ln>
          <a:noFill/>
        </a:ln>
      </dgm:spPr>
      <dgm:t>
        <a:bodyPr/>
        <a:lstStyle/>
        <a:p>
          <a:pPr marL="0" lvl="0" algn="ctr" defTabSz="914400" rtl="0" eaLnBrk="1" latinLnBrk="0" hangingPunct="1">
            <a:lnSpc>
              <a:spcPct val="100000"/>
            </a:lnSpc>
          </a:pPr>
          <a:r>
            <a:rPr lang="pl-PL" sz="1400" kern="1200" dirty="0" smtClean="0">
              <a:latin typeface="Titillium Web" pitchFamily="2" charset="-18"/>
            </a:rPr>
            <a:t>Osoba ZACHOWUJE SIĘ W OKREŚLONY SPOSÓB/COŚ robi</a:t>
          </a:r>
          <a:endParaRPr lang="pl-PL" sz="1400" kern="1200" dirty="0">
            <a:latin typeface="Titillium Web" pitchFamily="2" charset="-18"/>
          </a:endParaRPr>
        </a:p>
      </dgm:t>
    </dgm:pt>
    <dgm:pt modelId="{B165249B-ECCF-427D-84BD-8867C113A710}" type="parTrans" cxnId="{90F9D2BA-3129-4216-8B3C-2B420D5F17C0}">
      <dgm:prSet/>
      <dgm:spPr/>
      <dgm:t>
        <a:bodyPr/>
        <a:lstStyle/>
        <a:p>
          <a:endParaRPr lang="pl-PL"/>
        </a:p>
      </dgm:t>
    </dgm:pt>
    <dgm:pt modelId="{E4A7F6DF-DA02-43C1-8344-4597C3C4C2D0}" type="sibTrans" cxnId="{90F9D2BA-3129-4216-8B3C-2B420D5F17C0}">
      <dgm:prSet/>
      <dgm:spPr>
        <a:ln w="25400" cap="rnd">
          <a:solidFill>
            <a:srgbClr val="FFCD03"/>
          </a:solidFill>
          <a:prstDash val="sysDot"/>
          <a:tailEnd type="triangle" w="lg" len="med"/>
        </a:ln>
      </dgm:spPr>
      <dgm:t>
        <a:bodyPr/>
        <a:lstStyle/>
        <a:p>
          <a:endParaRPr lang="pl-PL"/>
        </a:p>
      </dgm:t>
    </dgm:pt>
    <dgm:pt modelId="{714823BC-DC99-4B76-85CA-08E9E004C8CE}">
      <dgm:prSet phldrT="[Tekst]" custT="1"/>
      <dgm:spPr>
        <a:solidFill>
          <a:srgbClr val="00BBCE"/>
        </a:solidFill>
        <a:ln>
          <a:noFill/>
        </a:ln>
      </dgm:spPr>
      <dgm:t>
        <a:bodyPr/>
        <a:lstStyle/>
        <a:p>
          <a:pPr marL="0" lvl="0" algn="ctr" defTabSz="914400" rtl="0" eaLnBrk="1" latinLnBrk="0" hangingPunct="1">
            <a:lnSpc>
              <a:spcPct val="100000"/>
            </a:lnSpc>
          </a:pPr>
          <a:r>
            <a:rPr lang="pl-PL" sz="1400" kern="1200" dirty="0" smtClean="0">
              <a:latin typeface="Titillium Web" pitchFamily="2" charset="-18"/>
            </a:rPr>
            <a:t>Grupa źle ją  traktuje</a:t>
          </a:r>
        </a:p>
      </dgm:t>
    </dgm:pt>
    <dgm:pt modelId="{23ABA73C-DAB2-4B5D-8250-0A50D1F3FEEE}" type="parTrans" cxnId="{1A968D99-1389-44C7-87C3-C96A8903F7AF}">
      <dgm:prSet/>
      <dgm:spPr/>
      <dgm:t>
        <a:bodyPr/>
        <a:lstStyle/>
        <a:p>
          <a:endParaRPr lang="pl-PL"/>
        </a:p>
      </dgm:t>
    </dgm:pt>
    <dgm:pt modelId="{D18A6A35-65A9-4F76-A98C-8FB7FDB3C7AE}" type="sibTrans" cxnId="{1A968D99-1389-44C7-87C3-C96A8903F7AF}">
      <dgm:prSet/>
      <dgm:spPr>
        <a:ln w="25400" cap="rnd">
          <a:solidFill>
            <a:srgbClr val="FFCD03"/>
          </a:solidFill>
          <a:prstDash val="sysDot"/>
          <a:tailEnd type="triangle" w="lg" len="med"/>
        </a:ln>
      </dgm:spPr>
      <dgm:t>
        <a:bodyPr/>
        <a:lstStyle/>
        <a:p>
          <a:endParaRPr lang="pl-PL"/>
        </a:p>
      </dgm:t>
    </dgm:pt>
    <dgm:pt modelId="{35762400-E8F0-4CF0-B7E6-C5C020674E82}">
      <dgm:prSet phldrT="[Tekst]" custT="1"/>
      <dgm:spPr>
        <a:solidFill>
          <a:srgbClr val="00BBCE"/>
        </a:solidFill>
        <a:ln>
          <a:noFill/>
        </a:ln>
      </dgm:spPr>
      <dgm:t>
        <a:bodyPr/>
        <a:lstStyle/>
        <a:p>
          <a:pPr marL="0" lvl="0" algn="ctr" defTabSz="914400" rtl="0" eaLnBrk="1" latinLnBrk="0" hangingPunct="1">
            <a:lnSpc>
              <a:spcPct val="100000"/>
            </a:lnSpc>
          </a:pPr>
          <a:r>
            <a:rPr lang="pl-PL" sz="1400" kern="1200" dirty="0" smtClean="0">
              <a:latin typeface="Titillium Web" pitchFamily="2" charset="-18"/>
            </a:rPr>
            <a:t>Osoba WZMACNIA SWOJE ZACHOWANIE</a:t>
          </a:r>
          <a:endParaRPr lang="pl-PL" sz="1400" kern="1200" dirty="0">
            <a:latin typeface="Titillium Web" pitchFamily="2" charset="-18"/>
          </a:endParaRPr>
        </a:p>
      </dgm:t>
    </dgm:pt>
    <dgm:pt modelId="{3E86B198-201A-43D9-9253-EC347BBD8546}" type="parTrans" cxnId="{B16A5E08-B08D-48D0-936F-EC585FB52902}">
      <dgm:prSet/>
      <dgm:spPr/>
      <dgm:t>
        <a:bodyPr/>
        <a:lstStyle/>
        <a:p>
          <a:endParaRPr lang="pl-PL"/>
        </a:p>
      </dgm:t>
    </dgm:pt>
    <dgm:pt modelId="{6E65D67E-9ED6-4D72-A299-DA9AAC3A105E}" type="sibTrans" cxnId="{B16A5E08-B08D-48D0-936F-EC585FB52902}">
      <dgm:prSet/>
      <dgm:spPr>
        <a:ln w="25400" cap="rnd">
          <a:solidFill>
            <a:srgbClr val="FFCD03"/>
          </a:solidFill>
          <a:prstDash val="sysDot"/>
          <a:tailEnd type="triangle" w="lg" len="med"/>
        </a:ln>
      </dgm:spPr>
      <dgm:t>
        <a:bodyPr/>
        <a:lstStyle/>
        <a:p>
          <a:endParaRPr lang="pl-PL"/>
        </a:p>
      </dgm:t>
    </dgm:pt>
    <dgm:pt modelId="{1A7AC67C-F242-4A41-841F-82066BDA1850}">
      <dgm:prSet phldrT="[Tekst]" custT="1"/>
      <dgm:spPr>
        <a:solidFill>
          <a:srgbClr val="00BBCE"/>
        </a:solidFill>
        <a:ln>
          <a:noFill/>
        </a:ln>
      </dgm:spPr>
      <dgm:t>
        <a:bodyPr/>
        <a:lstStyle/>
        <a:p>
          <a:pPr marL="0" lvl="0" algn="ctr" defTabSz="914400" rtl="0" eaLnBrk="1" latinLnBrk="0" hangingPunct="1">
            <a:lnSpc>
              <a:spcPct val="100000"/>
            </a:lnSpc>
          </a:pPr>
          <a:r>
            <a:rPr lang="pl-PL" sz="1400" kern="1200" dirty="0" smtClean="0">
              <a:latin typeface="Titillium Web" pitchFamily="2" charset="-18"/>
            </a:rPr>
            <a:t>Grupa traktuje ją jeszcze gorzej</a:t>
          </a:r>
          <a:endParaRPr lang="pl-PL" sz="1400" kern="1200" dirty="0">
            <a:latin typeface="Titillium Web" pitchFamily="2" charset="-18"/>
          </a:endParaRPr>
        </a:p>
      </dgm:t>
    </dgm:pt>
    <dgm:pt modelId="{3F70A7AE-4F15-4922-920E-F8298868585D}" type="parTrans" cxnId="{9D1D3D3D-36F1-4E5C-A330-B49AF3DD1342}">
      <dgm:prSet/>
      <dgm:spPr/>
      <dgm:t>
        <a:bodyPr/>
        <a:lstStyle/>
        <a:p>
          <a:endParaRPr lang="pl-PL"/>
        </a:p>
      </dgm:t>
    </dgm:pt>
    <dgm:pt modelId="{333F61DE-2B96-443D-BB7B-1B093E582236}" type="sibTrans" cxnId="{9D1D3D3D-36F1-4E5C-A330-B49AF3DD1342}">
      <dgm:prSet/>
      <dgm:spPr>
        <a:ln w="25400" cap="rnd">
          <a:solidFill>
            <a:srgbClr val="FFCD03"/>
          </a:solidFill>
          <a:prstDash val="sysDot"/>
          <a:tailEnd type="triangle" w="lg" len="med"/>
        </a:ln>
      </dgm:spPr>
      <dgm:t>
        <a:bodyPr/>
        <a:lstStyle/>
        <a:p>
          <a:endParaRPr lang="pl-PL"/>
        </a:p>
      </dgm:t>
    </dgm:pt>
    <dgm:pt modelId="{597D9567-47DB-42A1-9170-62E5133EA65A}">
      <dgm:prSet phldrT="[Tekst]" custT="1"/>
      <dgm:spPr>
        <a:solidFill>
          <a:srgbClr val="00BBCE"/>
        </a:solidFill>
        <a:ln>
          <a:noFill/>
        </a:ln>
      </dgm:spPr>
      <dgm:t>
        <a:bodyPr/>
        <a:lstStyle/>
        <a:p>
          <a:r>
            <a:rPr lang="pl-PL" sz="1400" kern="1200" dirty="0" smtClean="0">
              <a:latin typeface="Titillium Web" pitchFamily="2" charset="-18"/>
            </a:rPr>
            <a:t>ZACHOWANIE OSOBY JEST JESZCZE BARDZIEJ NASILONE  </a:t>
          </a:r>
          <a:endParaRPr lang="pl-PL" sz="1400" kern="1200" dirty="0">
            <a:latin typeface="Titillium Web" pitchFamily="2" charset="-18"/>
          </a:endParaRPr>
        </a:p>
      </dgm:t>
    </dgm:pt>
    <dgm:pt modelId="{E9BE8E22-3DFA-4C0F-8041-21CFBA2DFF10}" type="parTrans" cxnId="{994729D8-F5A6-404D-AA05-4458646DD23E}">
      <dgm:prSet/>
      <dgm:spPr/>
      <dgm:t>
        <a:bodyPr/>
        <a:lstStyle/>
        <a:p>
          <a:endParaRPr lang="pl-PL"/>
        </a:p>
      </dgm:t>
    </dgm:pt>
    <dgm:pt modelId="{17C716D5-E495-4660-A9DC-70B878E8BE87}" type="sibTrans" cxnId="{994729D8-F5A6-404D-AA05-4458646DD23E}">
      <dgm:prSet/>
      <dgm:spPr>
        <a:ln w="25400" cap="rnd">
          <a:solidFill>
            <a:srgbClr val="FFCD03"/>
          </a:solidFill>
          <a:prstDash val="sysDot"/>
          <a:tailEnd type="triangle" w="lg" len="med"/>
        </a:ln>
      </dgm:spPr>
      <dgm:t>
        <a:bodyPr/>
        <a:lstStyle/>
        <a:p>
          <a:endParaRPr lang="pl-PL"/>
        </a:p>
      </dgm:t>
    </dgm:pt>
    <dgm:pt modelId="{E7DD4379-6525-44F9-BB6D-A7F1203787AD}" type="pres">
      <dgm:prSet presAssocID="{9213F2DB-66D5-4DB2-8E59-1785EB98D1C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2635A30-4DAB-49DE-9DA1-8CE573F98590}" type="pres">
      <dgm:prSet presAssocID="{DAE0AA5C-C213-49DF-A650-FDA6A9736FC0}" presName="node" presStyleLbl="node1" presStyleIdx="0" presStyleCnt="5" custScaleX="122211" custScaleY="11521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pl-PL"/>
        </a:p>
      </dgm:t>
    </dgm:pt>
    <dgm:pt modelId="{188DF329-D4CF-4695-A373-923DBDE8ABD5}" type="pres">
      <dgm:prSet presAssocID="{DAE0AA5C-C213-49DF-A650-FDA6A9736FC0}" presName="spNode" presStyleCnt="0"/>
      <dgm:spPr/>
    </dgm:pt>
    <dgm:pt modelId="{340230AA-08A3-4999-8A87-51585464264B}" type="pres">
      <dgm:prSet presAssocID="{E4A7F6DF-DA02-43C1-8344-4597C3C4C2D0}" presName="sibTrans" presStyleLbl="sibTrans1D1" presStyleIdx="0" presStyleCnt="5"/>
      <dgm:spPr/>
      <dgm:t>
        <a:bodyPr/>
        <a:lstStyle/>
        <a:p>
          <a:endParaRPr lang="pl-PL"/>
        </a:p>
      </dgm:t>
    </dgm:pt>
    <dgm:pt modelId="{EC323013-1FAB-47B2-8DA9-0D407EB9DB1E}" type="pres">
      <dgm:prSet presAssocID="{714823BC-DC99-4B76-85CA-08E9E004C8CE}" presName="node" presStyleLbl="node1" presStyleIdx="1" presStyleCnt="5" custScaleX="116378" custScaleY="12142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pl-PL"/>
        </a:p>
      </dgm:t>
    </dgm:pt>
    <dgm:pt modelId="{63E8A353-2AE9-4E64-B290-025526414006}" type="pres">
      <dgm:prSet presAssocID="{714823BC-DC99-4B76-85CA-08E9E004C8CE}" presName="spNode" presStyleCnt="0"/>
      <dgm:spPr/>
    </dgm:pt>
    <dgm:pt modelId="{67E37AAC-C46D-4DEC-B4E5-138E8EEE1DD8}" type="pres">
      <dgm:prSet presAssocID="{D18A6A35-65A9-4F76-A98C-8FB7FDB3C7AE}" presName="sibTrans" presStyleLbl="sibTrans1D1" presStyleIdx="1" presStyleCnt="5"/>
      <dgm:spPr/>
      <dgm:t>
        <a:bodyPr/>
        <a:lstStyle/>
        <a:p>
          <a:endParaRPr lang="pl-PL"/>
        </a:p>
      </dgm:t>
    </dgm:pt>
    <dgm:pt modelId="{853FF392-6CAA-4A53-87BE-F666AD4088FC}" type="pres">
      <dgm:prSet presAssocID="{35762400-E8F0-4CF0-B7E6-C5C020674E82}" presName="node" presStyleLbl="node1" presStyleIdx="2" presStyleCnt="5" custScaleX="113580" custScaleY="11689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pl-PL"/>
        </a:p>
      </dgm:t>
    </dgm:pt>
    <dgm:pt modelId="{B5D8E9FA-0E63-4D00-80F8-9625B2DB3D7F}" type="pres">
      <dgm:prSet presAssocID="{35762400-E8F0-4CF0-B7E6-C5C020674E82}" presName="spNode" presStyleCnt="0"/>
      <dgm:spPr/>
    </dgm:pt>
    <dgm:pt modelId="{C7EF2DCA-295E-4A10-98BF-08A8AE339CC0}" type="pres">
      <dgm:prSet presAssocID="{6E65D67E-9ED6-4D72-A299-DA9AAC3A105E}" presName="sibTrans" presStyleLbl="sibTrans1D1" presStyleIdx="2" presStyleCnt="5"/>
      <dgm:spPr/>
      <dgm:t>
        <a:bodyPr/>
        <a:lstStyle/>
        <a:p>
          <a:endParaRPr lang="pl-PL"/>
        </a:p>
      </dgm:t>
    </dgm:pt>
    <dgm:pt modelId="{0301ECB6-852D-4A12-9F50-1F455159231F}" type="pres">
      <dgm:prSet presAssocID="{1A7AC67C-F242-4A41-841F-82066BDA1850}" presName="node" presStyleLbl="node1" presStyleIdx="3" presStyleCnt="5" custScaleX="112482" custScaleY="11504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pl-PL"/>
        </a:p>
      </dgm:t>
    </dgm:pt>
    <dgm:pt modelId="{76A7C654-C2E8-42DC-8E4C-D29741841113}" type="pres">
      <dgm:prSet presAssocID="{1A7AC67C-F242-4A41-841F-82066BDA1850}" presName="spNode" presStyleCnt="0"/>
      <dgm:spPr/>
    </dgm:pt>
    <dgm:pt modelId="{2A6C9050-E01A-4F76-8EFB-B709461D929F}" type="pres">
      <dgm:prSet presAssocID="{333F61DE-2B96-443D-BB7B-1B093E582236}" presName="sibTrans" presStyleLbl="sibTrans1D1" presStyleIdx="3" presStyleCnt="5"/>
      <dgm:spPr/>
      <dgm:t>
        <a:bodyPr/>
        <a:lstStyle/>
        <a:p>
          <a:endParaRPr lang="pl-PL"/>
        </a:p>
      </dgm:t>
    </dgm:pt>
    <dgm:pt modelId="{51CE22AC-3211-4C2D-91AA-FF4651147720}" type="pres">
      <dgm:prSet presAssocID="{597D9567-47DB-42A1-9170-62E5133EA65A}" presName="node" presStyleLbl="node1" presStyleIdx="4" presStyleCnt="5" custScaleX="115279" custScaleY="12142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pl-PL"/>
        </a:p>
      </dgm:t>
    </dgm:pt>
    <dgm:pt modelId="{9846BFAD-158D-4910-A072-8DEE258BBDE6}" type="pres">
      <dgm:prSet presAssocID="{597D9567-47DB-42A1-9170-62E5133EA65A}" presName="spNode" presStyleCnt="0"/>
      <dgm:spPr/>
    </dgm:pt>
    <dgm:pt modelId="{5539C377-82C5-4FE6-97D6-4BB9BCC108C4}" type="pres">
      <dgm:prSet presAssocID="{17C716D5-E495-4660-A9DC-70B878E8BE87}" presName="sibTrans" presStyleLbl="sibTrans1D1" presStyleIdx="4" presStyleCnt="5"/>
      <dgm:spPr/>
      <dgm:t>
        <a:bodyPr/>
        <a:lstStyle/>
        <a:p>
          <a:endParaRPr lang="pl-PL"/>
        </a:p>
      </dgm:t>
    </dgm:pt>
  </dgm:ptLst>
  <dgm:cxnLst>
    <dgm:cxn modelId="{AC9859BA-6A8F-43FA-A522-5B9BD62C16E1}" type="presOf" srcId="{DAE0AA5C-C213-49DF-A650-FDA6A9736FC0}" destId="{52635A30-4DAB-49DE-9DA1-8CE573F98590}" srcOrd="0" destOrd="0" presId="urn:microsoft.com/office/officeart/2005/8/layout/cycle5"/>
    <dgm:cxn modelId="{1A968D99-1389-44C7-87C3-C96A8903F7AF}" srcId="{9213F2DB-66D5-4DB2-8E59-1785EB98D1CC}" destId="{714823BC-DC99-4B76-85CA-08E9E004C8CE}" srcOrd="1" destOrd="0" parTransId="{23ABA73C-DAB2-4B5D-8250-0A50D1F3FEEE}" sibTransId="{D18A6A35-65A9-4F76-A98C-8FB7FDB3C7AE}"/>
    <dgm:cxn modelId="{994729D8-F5A6-404D-AA05-4458646DD23E}" srcId="{9213F2DB-66D5-4DB2-8E59-1785EB98D1CC}" destId="{597D9567-47DB-42A1-9170-62E5133EA65A}" srcOrd="4" destOrd="0" parTransId="{E9BE8E22-3DFA-4C0F-8041-21CFBA2DFF10}" sibTransId="{17C716D5-E495-4660-A9DC-70B878E8BE87}"/>
    <dgm:cxn modelId="{7D25C2C7-26C2-4930-AEDD-481DC2EE63C1}" type="presOf" srcId="{D18A6A35-65A9-4F76-A98C-8FB7FDB3C7AE}" destId="{67E37AAC-C46D-4DEC-B4E5-138E8EEE1DD8}" srcOrd="0" destOrd="0" presId="urn:microsoft.com/office/officeart/2005/8/layout/cycle5"/>
    <dgm:cxn modelId="{90F9D2BA-3129-4216-8B3C-2B420D5F17C0}" srcId="{9213F2DB-66D5-4DB2-8E59-1785EB98D1CC}" destId="{DAE0AA5C-C213-49DF-A650-FDA6A9736FC0}" srcOrd="0" destOrd="0" parTransId="{B165249B-ECCF-427D-84BD-8867C113A710}" sibTransId="{E4A7F6DF-DA02-43C1-8344-4597C3C4C2D0}"/>
    <dgm:cxn modelId="{027CA175-F17F-42DE-969B-6D2899597706}" type="presOf" srcId="{9213F2DB-66D5-4DB2-8E59-1785EB98D1CC}" destId="{E7DD4379-6525-44F9-BB6D-A7F1203787AD}" srcOrd="0" destOrd="0" presId="urn:microsoft.com/office/officeart/2005/8/layout/cycle5"/>
    <dgm:cxn modelId="{9D1D3D3D-36F1-4E5C-A330-B49AF3DD1342}" srcId="{9213F2DB-66D5-4DB2-8E59-1785EB98D1CC}" destId="{1A7AC67C-F242-4A41-841F-82066BDA1850}" srcOrd="3" destOrd="0" parTransId="{3F70A7AE-4F15-4922-920E-F8298868585D}" sibTransId="{333F61DE-2B96-443D-BB7B-1B093E582236}"/>
    <dgm:cxn modelId="{7B0B6525-648C-47B9-83F8-4E02A5E67A73}" type="presOf" srcId="{1A7AC67C-F242-4A41-841F-82066BDA1850}" destId="{0301ECB6-852D-4A12-9F50-1F455159231F}" srcOrd="0" destOrd="0" presId="urn:microsoft.com/office/officeart/2005/8/layout/cycle5"/>
    <dgm:cxn modelId="{AB81DECF-8450-47B0-B897-1F3789EDE259}" type="presOf" srcId="{17C716D5-E495-4660-A9DC-70B878E8BE87}" destId="{5539C377-82C5-4FE6-97D6-4BB9BCC108C4}" srcOrd="0" destOrd="0" presId="urn:microsoft.com/office/officeart/2005/8/layout/cycle5"/>
    <dgm:cxn modelId="{76881A91-6E07-45A6-A1C9-185EE8DFD504}" type="presOf" srcId="{E4A7F6DF-DA02-43C1-8344-4597C3C4C2D0}" destId="{340230AA-08A3-4999-8A87-51585464264B}" srcOrd="0" destOrd="0" presId="urn:microsoft.com/office/officeart/2005/8/layout/cycle5"/>
    <dgm:cxn modelId="{621FCA90-1801-4796-8559-2AED88E4B02F}" type="presOf" srcId="{6E65D67E-9ED6-4D72-A299-DA9AAC3A105E}" destId="{C7EF2DCA-295E-4A10-98BF-08A8AE339CC0}" srcOrd="0" destOrd="0" presId="urn:microsoft.com/office/officeart/2005/8/layout/cycle5"/>
    <dgm:cxn modelId="{273A6BA1-6314-4867-B132-31778EEB60EC}" type="presOf" srcId="{333F61DE-2B96-443D-BB7B-1B093E582236}" destId="{2A6C9050-E01A-4F76-8EFB-B709461D929F}" srcOrd="0" destOrd="0" presId="urn:microsoft.com/office/officeart/2005/8/layout/cycle5"/>
    <dgm:cxn modelId="{B16A5E08-B08D-48D0-936F-EC585FB52902}" srcId="{9213F2DB-66D5-4DB2-8E59-1785EB98D1CC}" destId="{35762400-E8F0-4CF0-B7E6-C5C020674E82}" srcOrd="2" destOrd="0" parTransId="{3E86B198-201A-43D9-9253-EC347BBD8546}" sibTransId="{6E65D67E-9ED6-4D72-A299-DA9AAC3A105E}"/>
    <dgm:cxn modelId="{3AFC2BA4-B33D-46DB-AB2C-488ED31DA18B}" type="presOf" srcId="{714823BC-DC99-4B76-85CA-08E9E004C8CE}" destId="{EC323013-1FAB-47B2-8DA9-0D407EB9DB1E}" srcOrd="0" destOrd="0" presId="urn:microsoft.com/office/officeart/2005/8/layout/cycle5"/>
    <dgm:cxn modelId="{E01BB2A9-6D74-4FC7-B453-4277E599AFD9}" type="presOf" srcId="{597D9567-47DB-42A1-9170-62E5133EA65A}" destId="{51CE22AC-3211-4C2D-91AA-FF4651147720}" srcOrd="0" destOrd="0" presId="urn:microsoft.com/office/officeart/2005/8/layout/cycle5"/>
    <dgm:cxn modelId="{2E409111-B9BC-4F3C-904C-3D1CDEB1D571}" type="presOf" srcId="{35762400-E8F0-4CF0-B7E6-C5C020674E82}" destId="{853FF392-6CAA-4A53-87BE-F666AD4088FC}" srcOrd="0" destOrd="0" presId="urn:microsoft.com/office/officeart/2005/8/layout/cycle5"/>
    <dgm:cxn modelId="{03F73033-F77B-4646-8558-17D24B09C474}" type="presParOf" srcId="{E7DD4379-6525-44F9-BB6D-A7F1203787AD}" destId="{52635A30-4DAB-49DE-9DA1-8CE573F98590}" srcOrd="0" destOrd="0" presId="urn:microsoft.com/office/officeart/2005/8/layout/cycle5"/>
    <dgm:cxn modelId="{F7D3A966-BECC-4AAF-8374-1F51928009BC}" type="presParOf" srcId="{E7DD4379-6525-44F9-BB6D-A7F1203787AD}" destId="{188DF329-D4CF-4695-A373-923DBDE8ABD5}" srcOrd="1" destOrd="0" presId="urn:microsoft.com/office/officeart/2005/8/layout/cycle5"/>
    <dgm:cxn modelId="{85F81F9D-FC7D-410C-A070-09884793E7E2}" type="presParOf" srcId="{E7DD4379-6525-44F9-BB6D-A7F1203787AD}" destId="{340230AA-08A3-4999-8A87-51585464264B}" srcOrd="2" destOrd="0" presId="urn:microsoft.com/office/officeart/2005/8/layout/cycle5"/>
    <dgm:cxn modelId="{1A13A41A-5179-4560-BC5C-B5ECF30A8ADB}" type="presParOf" srcId="{E7DD4379-6525-44F9-BB6D-A7F1203787AD}" destId="{EC323013-1FAB-47B2-8DA9-0D407EB9DB1E}" srcOrd="3" destOrd="0" presId="urn:microsoft.com/office/officeart/2005/8/layout/cycle5"/>
    <dgm:cxn modelId="{BC7199C0-4192-431C-9DD2-9F4474881AB1}" type="presParOf" srcId="{E7DD4379-6525-44F9-BB6D-A7F1203787AD}" destId="{63E8A353-2AE9-4E64-B290-025526414006}" srcOrd="4" destOrd="0" presId="urn:microsoft.com/office/officeart/2005/8/layout/cycle5"/>
    <dgm:cxn modelId="{90E8976C-C07D-40F7-9CC5-DCAD3EEF60A9}" type="presParOf" srcId="{E7DD4379-6525-44F9-BB6D-A7F1203787AD}" destId="{67E37AAC-C46D-4DEC-B4E5-138E8EEE1DD8}" srcOrd="5" destOrd="0" presId="urn:microsoft.com/office/officeart/2005/8/layout/cycle5"/>
    <dgm:cxn modelId="{E11720CB-967E-426E-BDBE-398280B3E1B0}" type="presParOf" srcId="{E7DD4379-6525-44F9-BB6D-A7F1203787AD}" destId="{853FF392-6CAA-4A53-87BE-F666AD4088FC}" srcOrd="6" destOrd="0" presId="urn:microsoft.com/office/officeart/2005/8/layout/cycle5"/>
    <dgm:cxn modelId="{914F431D-B177-4104-9A37-075443B2936A}" type="presParOf" srcId="{E7DD4379-6525-44F9-BB6D-A7F1203787AD}" destId="{B5D8E9FA-0E63-4D00-80F8-9625B2DB3D7F}" srcOrd="7" destOrd="0" presId="urn:microsoft.com/office/officeart/2005/8/layout/cycle5"/>
    <dgm:cxn modelId="{EA73E00C-BDAC-4532-9E16-5EBAD2DF7398}" type="presParOf" srcId="{E7DD4379-6525-44F9-BB6D-A7F1203787AD}" destId="{C7EF2DCA-295E-4A10-98BF-08A8AE339CC0}" srcOrd="8" destOrd="0" presId="urn:microsoft.com/office/officeart/2005/8/layout/cycle5"/>
    <dgm:cxn modelId="{C65835AF-C2C3-44E5-91F1-9AF96EE241ED}" type="presParOf" srcId="{E7DD4379-6525-44F9-BB6D-A7F1203787AD}" destId="{0301ECB6-852D-4A12-9F50-1F455159231F}" srcOrd="9" destOrd="0" presId="urn:microsoft.com/office/officeart/2005/8/layout/cycle5"/>
    <dgm:cxn modelId="{2FC73E8D-EA22-46E6-A9AA-228C5E8C7F66}" type="presParOf" srcId="{E7DD4379-6525-44F9-BB6D-A7F1203787AD}" destId="{76A7C654-C2E8-42DC-8E4C-D29741841113}" srcOrd="10" destOrd="0" presId="urn:microsoft.com/office/officeart/2005/8/layout/cycle5"/>
    <dgm:cxn modelId="{36B27CC7-AAF6-4ECA-8A10-2232C56A4AB7}" type="presParOf" srcId="{E7DD4379-6525-44F9-BB6D-A7F1203787AD}" destId="{2A6C9050-E01A-4F76-8EFB-B709461D929F}" srcOrd="11" destOrd="0" presId="urn:microsoft.com/office/officeart/2005/8/layout/cycle5"/>
    <dgm:cxn modelId="{3E336A95-4A72-4906-BFFC-F4AF0689F1D5}" type="presParOf" srcId="{E7DD4379-6525-44F9-BB6D-A7F1203787AD}" destId="{51CE22AC-3211-4C2D-91AA-FF4651147720}" srcOrd="12" destOrd="0" presId="urn:microsoft.com/office/officeart/2005/8/layout/cycle5"/>
    <dgm:cxn modelId="{500B25C8-5C1F-49E9-B0BD-E1A88170F61B}" type="presParOf" srcId="{E7DD4379-6525-44F9-BB6D-A7F1203787AD}" destId="{9846BFAD-158D-4910-A072-8DEE258BBDE6}" srcOrd="13" destOrd="0" presId="urn:microsoft.com/office/officeart/2005/8/layout/cycle5"/>
    <dgm:cxn modelId="{2A4919CB-8BB0-4C14-89BA-CC054CC6C501}" type="presParOf" srcId="{E7DD4379-6525-44F9-BB6D-A7F1203787AD}" destId="{5539C377-82C5-4FE6-97D6-4BB9BCC108C4}" srcOrd="14" destOrd="0" presId="urn:microsoft.com/office/officeart/2005/8/layout/cycle5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635A30-4DAB-49DE-9DA1-8CE573F98590}">
      <dsp:nvSpPr>
        <dsp:cNvPr id="0" name=""/>
        <dsp:cNvSpPr/>
      </dsp:nvSpPr>
      <dsp:spPr>
        <a:xfrm>
          <a:off x="2228580" y="-38671"/>
          <a:ext cx="1631502" cy="999725"/>
        </a:xfrm>
        <a:prstGeom prst="rect">
          <a:avLst/>
        </a:prstGeom>
        <a:solidFill>
          <a:srgbClr val="00BBCE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algn="ctr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latin typeface="Titillium Web" pitchFamily="2" charset="-18"/>
            </a:rPr>
            <a:t>Osoba ZACHOWUJE SIĘ W OKREŚLONY SPOSÓB/COŚ robi</a:t>
          </a:r>
          <a:endParaRPr lang="pl-PL" sz="1400" kern="1200" dirty="0">
            <a:latin typeface="Titillium Web" pitchFamily="2" charset="-18"/>
          </a:endParaRPr>
        </a:p>
      </dsp:txBody>
      <dsp:txXfrm>
        <a:off x="2228580" y="-38671"/>
        <a:ext cx="1631502" cy="999725"/>
      </dsp:txXfrm>
    </dsp:sp>
    <dsp:sp modelId="{340230AA-08A3-4999-8A87-51585464264B}">
      <dsp:nvSpPr>
        <dsp:cNvPr id="0" name=""/>
        <dsp:cNvSpPr/>
      </dsp:nvSpPr>
      <dsp:spPr>
        <a:xfrm>
          <a:off x="1311737" y="46119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672997" y="277422"/>
              </a:moveTo>
              <a:arcTo wR="1732594" hR="1732594" stAng="18172350" swAng="871854"/>
            </a:path>
          </a:pathLst>
        </a:custGeom>
        <a:noFill/>
        <a:ln w="25400" cap="rnd" cmpd="sng" algn="ctr">
          <a:solidFill>
            <a:srgbClr val="FFCD03"/>
          </a:solidFill>
          <a:prstDash val="sysDot"/>
          <a:tailEnd type="triangle" w="lg" len="me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323013-1FAB-47B2-8DA9-0D407EB9DB1E}">
      <dsp:nvSpPr>
        <dsp:cNvPr id="0" name=""/>
        <dsp:cNvSpPr/>
      </dsp:nvSpPr>
      <dsp:spPr>
        <a:xfrm>
          <a:off x="3915311" y="1131578"/>
          <a:ext cx="1553632" cy="1053612"/>
        </a:xfrm>
        <a:prstGeom prst="rect">
          <a:avLst/>
        </a:prstGeom>
        <a:solidFill>
          <a:srgbClr val="00BBCE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algn="ctr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latin typeface="Titillium Web" pitchFamily="2" charset="-18"/>
            </a:rPr>
            <a:t>Grupa źle ją  traktuje</a:t>
          </a:r>
        </a:p>
      </dsp:txBody>
      <dsp:txXfrm>
        <a:off x="3915311" y="1131578"/>
        <a:ext cx="1553632" cy="1053612"/>
      </dsp:txXfrm>
    </dsp:sp>
    <dsp:sp modelId="{67E37AAC-C46D-4DEC-B4E5-138E8EEE1DD8}">
      <dsp:nvSpPr>
        <dsp:cNvPr id="0" name=""/>
        <dsp:cNvSpPr/>
      </dsp:nvSpPr>
      <dsp:spPr>
        <a:xfrm>
          <a:off x="1311737" y="46119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55976" y="1911030"/>
              </a:moveTo>
              <a:arcTo wR="1732594" hR="1732594" stAng="21954674" swAng="1138599"/>
            </a:path>
          </a:pathLst>
        </a:custGeom>
        <a:noFill/>
        <a:ln w="25400" cap="rnd" cmpd="sng" algn="ctr">
          <a:solidFill>
            <a:srgbClr val="FFCD03"/>
          </a:solidFill>
          <a:prstDash val="sysDot"/>
          <a:tailEnd type="triangle" w="lg" len="me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3FF392-6CAA-4A53-87BE-F666AD4088FC}">
      <dsp:nvSpPr>
        <dsp:cNvPr id="0" name=""/>
        <dsp:cNvSpPr/>
      </dsp:nvSpPr>
      <dsp:spPr>
        <a:xfrm>
          <a:off x="3304585" y="3088297"/>
          <a:ext cx="1516279" cy="1014373"/>
        </a:xfrm>
        <a:prstGeom prst="rect">
          <a:avLst/>
        </a:prstGeom>
        <a:solidFill>
          <a:srgbClr val="00BBCE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algn="ctr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latin typeface="Titillium Web" pitchFamily="2" charset="-18"/>
            </a:rPr>
            <a:t>Osoba WZMACNIA SWOJE ZACHOWANIE</a:t>
          </a:r>
          <a:endParaRPr lang="pl-PL" sz="1400" kern="1200" dirty="0">
            <a:latin typeface="Titillium Web" pitchFamily="2" charset="-18"/>
          </a:endParaRPr>
        </a:p>
      </dsp:txBody>
      <dsp:txXfrm>
        <a:off x="3304585" y="3088297"/>
        <a:ext cx="1516279" cy="1014373"/>
      </dsp:txXfrm>
    </dsp:sp>
    <dsp:sp modelId="{C7EF2DCA-295E-4A10-98BF-08A8AE339CC0}">
      <dsp:nvSpPr>
        <dsp:cNvPr id="0" name=""/>
        <dsp:cNvSpPr/>
      </dsp:nvSpPr>
      <dsp:spPr>
        <a:xfrm>
          <a:off x="1311737" y="46119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888059" y="3458199"/>
              </a:moveTo>
              <a:arcTo wR="1732594" hR="1732594" stAng="5091116" swAng="632482"/>
            </a:path>
          </a:pathLst>
        </a:custGeom>
        <a:noFill/>
        <a:ln w="25400" cap="rnd" cmpd="sng" algn="ctr">
          <a:solidFill>
            <a:srgbClr val="FFCD03"/>
          </a:solidFill>
          <a:prstDash val="sysDot"/>
          <a:tailEnd type="triangle" w="lg" len="me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01ECB6-852D-4A12-9F50-1F455159231F}">
      <dsp:nvSpPr>
        <dsp:cNvPr id="0" name=""/>
        <dsp:cNvSpPr/>
      </dsp:nvSpPr>
      <dsp:spPr>
        <a:xfrm>
          <a:off x="1275127" y="3096346"/>
          <a:ext cx="1501621" cy="998276"/>
        </a:xfrm>
        <a:prstGeom prst="rect">
          <a:avLst/>
        </a:prstGeom>
        <a:solidFill>
          <a:srgbClr val="00BBCE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algn="ctr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latin typeface="Titillium Web" pitchFamily="2" charset="-18"/>
            </a:rPr>
            <a:t>Grupa traktuje ją jeszcze gorzej</a:t>
          </a:r>
          <a:endParaRPr lang="pl-PL" sz="1400" kern="1200" dirty="0">
            <a:latin typeface="Titillium Web" pitchFamily="2" charset="-18"/>
          </a:endParaRPr>
        </a:p>
      </dsp:txBody>
      <dsp:txXfrm>
        <a:off x="1275127" y="3096346"/>
        <a:ext cx="1501621" cy="998276"/>
      </dsp:txXfrm>
    </dsp:sp>
    <dsp:sp modelId="{2A6C9050-E01A-4F76-8EFB-B709461D929F}">
      <dsp:nvSpPr>
        <dsp:cNvPr id="0" name=""/>
        <dsp:cNvSpPr/>
      </dsp:nvSpPr>
      <dsp:spPr>
        <a:xfrm>
          <a:off x="1311737" y="46119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64114" y="2468634"/>
              </a:moveTo>
              <a:arcTo wR="1732594" hR="1732594" stAng="9291645" swAng="1150086"/>
            </a:path>
          </a:pathLst>
        </a:custGeom>
        <a:noFill/>
        <a:ln w="25400" cap="rnd" cmpd="sng" algn="ctr">
          <a:solidFill>
            <a:srgbClr val="FFCD03"/>
          </a:solidFill>
          <a:prstDash val="sysDot"/>
          <a:tailEnd type="triangle" w="lg" len="me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CE22AC-3211-4C2D-91AA-FF4651147720}">
      <dsp:nvSpPr>
        <dsp:cNvPr id="0" name=""/>
        <dsp:cNvSpPr/>
      </dsp:nvSpPr>
      <dsp:spPr>
        <a:xfrm>
          <a:off x="627056" y="1131578"/>
          <a:ext cx="1538961" cy="1053612"/>
        </a:xfrm>
        <a:prstGeom prst="rect">
          <a:avLst/>
        </a:prstGeom>
        <a:solidFill>
          <a:srgbClr val="00BBCE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latin typeface="Titillium Web" pitchFamily="2" charset="-18"/>
            </a:rPr>
            <a:t>ZACHOWANIE OSOBY JEST JESZCZE BARDZIEJ NASILONE  </a:t>
          </a:r>
          <a:endParaRPr lang="pl-PL" sz="1400" kern="1200" dirty="0">
            <a:latin typeface="Titillium Web" pitchFamily="2" charset="-18"/>
          </a:endParaRPr>
        </a:p>
      </dsp:txBody>
      <dsp:txXfrm>
        <a:off x="627056" y="1131578"/>
        <a:ext cx="1538961" cy="1053612"/>
      </dsp:txXfrm>
    </dsp:sp>
    <dsp:sp modelId="{5539C377-82C5-4FE6-97D6-4BB9BCC108C4}">
      <dsp:nvSpPr>
        <dsp:cNvPr id="0" name=""/>
        <dsp:cNvSpPr/>
      </dsp:nvSpPr>
      <dsp:spPr>
        <a:xfrm>
          <a:off x="1311737" y="46119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457167" y="559918"/>
              </a:moveTo>
              <a:arcTo wR="1732594" hR="1732594" stAng="13355796" swAng="871854"/>
            </a:path>
          </a:pathLst>
        </a:custGeom>
        <a:noFill/>
        <a:ln w="25400" cap="rnd" cmpd="sng" algn="ctr">
          <a:solidFill>
            <a:srgbClr val="FFCD03"/>
          </a:solidFill>
          <a:prstDash val="sysDot"/>
          <a:tailEnd type="triangle" w="lg" len="me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35F90-593F-482B-96B9-BF5B0B16A31E}" type="datetimeFigureOut">
              <a:rPr lang="pl-PL" smtClean="0"/>
              <a:pPr/>
              <a:t>2017-06-27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0A372-D314-4256-8B41-75CCC1B2792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0A372-D314-4256-8B41-75CCC1B27921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0A372-D314-4256-8B41-75CCC1B27921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0A372-D314-4256-8B41-75CCC1B27921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0A372-D314-4256-8B41-75CCC1B27921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0A372-D314-4256-8B41-75CCC1B27921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322C-BF6D-49ED-9330-375EB07B5E73}" type="datetime1">
              <a:rPr lang="pl-PL" smtClean="0"/>
              <a:pPr/>
              <a:t>2017-06-27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E3B0-4C44-4DA5-80E7-EE41A00C2D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4D3A-DAF0-4093-98C5-838010652580}" type="datetime1">
              <a:rPr lang="pl-PL" smtClean="0"/>
              <a:pPr/>
              <a:t>2017-06-27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E3B0-4C44-4DA5-80E7-EE41A00C2D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2099-1053-44E7-A149-B75DD948346F}" type="datetime1">
              <a:rPr lang="pl-PL" smtClean="0"/>
              <a:pPr/>
              <a:t>2017-06-27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E3B0-4C44-4DA5-80E7-EE41A00C2D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9DEE-2E52-4C8E-B772-10AF25C6F9CD}" type="datetime1">
              <a:rPr lang="pl-PL" smtClean="0"/>
              <a:pPr/>
              <a:t>2017-06-27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E3B0-4C44-4DA5-80E7-EE41A00C2D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AD9A-D433-4C79-8212-74AC7A8B00BB}" type="datetime1">
              <a:rPr lang="pl-PL" smtClean="0"/>
              <a:pPr/>
              <a:t>2017-06-27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E3B0-4C44-4DA5-80E7-EE41A00C2D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45005-EE29-4F90-A761-ED73F4652D83}" type="datetime1">
              <a:rPr lang="pl-PL" smtClean="0"/>
              <a:pPr/>
              <a:t>2017-06-27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E3B0-4C44-4DA5-80E7-EE41A00C2D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7082-05B9-4F46-8745-CBA5A3D882FE}" type="datetime1">
              <a:rPr lang="pl-PL" smtClean="0"/>
              <a:pPr/>
              <a:t>2017-06-27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E3B0-4C44-4DA5-80E7-EE41A00C2D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2AF9A-32A6-43DD-8A3C-2FF5E0F65ABF}" type="datetime1">
              <a:rPr lang="pl-PL" smtClean="0"/>
              <a:pPr/>
              <a:t>2017-06-27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E3B0-4C44-4DA5-80E7-EE41A00C2D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3F0F-57F6-44C9-8FCE-40905AA10341}" type="datetime1">
              <a:rPr lang="pl-PL" smtClean="0"/>
              <a:pPr/>
              <a:t>2017-06-27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E3B0-4C44-4DA5-80E7-EE41A00C2D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2755-745D-4431-B703-52AB5007D76D}" type="datetime1">
              <a:rPr lang="pl-PL" smtClean="0"/>
              <a:pPr/>
              <a:t>2017-06-27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E3B0-4C44-4DA5-80E7-EE41A00C2D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AA49-38D9-4506-9FCE-6283BCFB77F3}" type="datetime1">
              <a:rPr lang="pl-PL" smtClean="0"/>
              <a:pPr/>
              <a:t>2017-06-27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E3B0-4C44-4DA5-80E7-EE41A00C2D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E4D5F-BE48-433B-8160-728E56BE4E51}" type="datetime1">
              <a:rPr lang="pl-PL" smtClean="0"/>
              <a:pPr/>
              <a:t>2017-06-27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AE3B0-4C44-4DA5-80E7-EE41A00C2D4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D0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Trójkąt równoramienny 3"/>
          <p:cNvSpPr/>
          <p:nvPr/>
        </p:nvSpPr>
        <p:spPr>
          <a:xfrm rot="5400000">
            <a:off x="134560" y="260976"/>
            <a:ext cx="954000" cy="432048"/>
          </a:xfrm>
          <a:prstGeom prst="triangle">
            <a:avLst/>
          </a:prstGeom>
          <a:solidFill>
            <a:srgbClr val="00B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2"/>
          </p:nvPr>
        </p:nvSpPr>
        <p:spPr>
          <a:xfrm>
            <a:off x="8604448" y="6237312"/>
            <a:ext cx="539552" cy="293117"/>
          </a:xfrm>
        </p:spPr>
        <p:txBody>
          <a:bodyPr/>
          <a:lstStyle/>
          <a:p>
            <a:pPr algn="ctr"/>
            <a:fld id="{5F0AE3B0-4C44-4DA5-80E7-EE41A00C2D47}" type="slidenum">
              <a:rPr lang="pl-PL" sz="1400" smtClean="0">
                <a:solidFill>
                  <a:srgbClr val="00BBCE"/>
                </a:solidFill>
              </a:rPr>
              <a:pPr algn="ctr"/>
              <a:t>1</a:t>
            </a:fld>
            <a:endParaRPr lang="pl-PL" sz="1400" dirty="0">
              <a:solidFill>
                <a:srgbClr val="00BBCE"/>
              </a:solidFill>
            </a:endParaRPr>
          </a:p>
        </p:txBody>
      </p:sp>
      <p:sp>
        <p:nvSpPr>
          <p:cNvPr id="19" name="Trójkąt równoramienny 18"/>
          <p:cNvSpPr/>
          <p:nvPr/>
        </p:nvSpPr>
        <p:spPr>
          <a:xfrm>
            <a:off x="8604448" y="6561926"/>
            <a:ext cx="539552" cy="296074"/>
          </a:xfrm>
          <a:prstGeom prst="triangle">
            <a:avLst>
              <a:gd name="adj" fmla="val 51038"/>
            </a:avLst>
          </a:prstGeom>
          <a:solidFill>
            <a:srgbClr val="00B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1619672" y="1052736"/>
            <a:ext cx="59474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400" i="1" dirty="0" smtClean="0">
                <a:solidFill>
                  <a:schemeClr val="bg1"/>
                </a:solidFill>
                <a:latin typeface="Titillium Web" pitchFamily="2" charset="-18"/>
              </a:rPr>
              <a:t> Jak nie skrzywdzić innej osoby w klasie? </a:t>
            </a:r>
          </a:p>
          <a:p>
            <a:pPr algn="ctr"/>
            <a:r>
              <a:rPr lang="pl-PL" sz="2400" i="1" dirty="0" smtClean="0">
                <a:solidFill>
                  <a:schemeClr val="bg1"/>
                </a:solidFill>
                <a:latin typeface="Titillium Web" pitchFamily="2" charset="-18"/>
              </a:rPr>
              <a:t>– podstawy wiedzy o </a:t>
            </a:r>
            <a:r>
              <a:rPr lang="pl-PL" sz="2400" i="1" dirty="0" err="1" smtClean="0">
                <a:solidFill>
                  <a:schemeClr val="bg1"/>
                </a:solidFill>
                <a:latin typeface="Titillium Web" pitchFamily="2" charset="-18"/>
              </a:rPr>
              <a:t>bullyingu</a:t>
            </a:r>
            <a:r>
              <a:rPr lang="pl-PL" sz="2400" i="1" dirty="0" smtClean="0">
                <a:solidFill>
                  <a:schemeClr val="bg1"/>
                </a:solidFill>
                <a:latin typeface="Titillium Web" pitchFamily="2" charset="-18"/>
              </a:rPr>
              <a:t> i </a:t>
            </a:r>
            <a:r>
              <a:rPr lang="pl-PL" sz="2400" i="1" dirty="0" err="1" smtClean="0">
                <a:solidFill>
                  <a:schemeClr val="bg1"/>
                </a:solidFill>
                <a:latin typeface="Titillium Web" pitchFamily="2" charset="-18"/>
              </a:rPr>
              <a:t>cyberbullyingu</a:t>
            </a:r>
            <a:endParaRPr lang="pl-PL" sz="2400" i="1" dirty="0">
              <a:solidFill>
                <a:srgbClr val="00BBCE"/>
              </a:solidFill>
              <a:latin typeface="Titillium Web" pitchFamily="2" charset="-18"/>
            </a:endParaRPr>
          </a:p>
        </p:txBody>
      </p:sp>
      <p:pic>
        <p:nvPicPr>
          <p:cNvPr id="8" name="Obraz 7" descr="unnam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218414"/>
            <a:ext cx="9144000" cy="395259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Obraz 25" descr="bullig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2124000"/>
            <a:ext cx="1872000" cy="2505087"/>
          </a:xfrm>
          <a:prstGeom prst="rect">
            <a:avLst/>
          </a:prstGeom>
        </p:spPr>
      </p:pic>
      <p:pic>
        <p:nvPicPr>
          <p:cNvPr id="25" name="Obraz 24" descr="bullig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4198" y="2124000"/>
            <a:ext cx="1872000" cy="2505088"/>
          </a:xfrm>
          <a:prstGeom prst="rect">
            <a:avLst/>
          </a:prstGeom>
        </p:spPr>
      </p:pic>
      <p:pic>
        <p:nvPicPr>
          <p:cNvPr id="21" name="Obraz 20" descr="bullig0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2124000"/>
            <a:ext cx="1872000" cy="2505087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755576" y="116632"/>
            <a:ext cx="8136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 smtClean="0">
                <a:solidFill>
                  <a:schemeClr val="bg1"/>
                </a:solidFill>
                <a:latin typeface="Titillium Web" pitchFamily="2" charset="-18"/>
              </a:rPr>
              <a:t> JAK NIE SKRZYWDZIĆ INNEJ OSOBY W KLASIE? – PODSTAWY WIEDZY O BULLYINGU I </a:t>
            </a:r>
            <a:r>
              <a:rPr lang="pl-PL" sz="1400" dirty="0" smtClean="0">
                <a:solidFill>
                  <a:schemeClr val="bg1"/>
                </a:solidFill>
                <a:latin typeface="Titillium Web" pitchFamily="2" charset="-18"/>
              </a:rPr>
              <a:t>CYBERBULLYINGU</a:t>
            </a:r>
            <a:endParaRPr lang="pl-PL" sz="1400" dirty="0">
              <a:solidFill>
                <a:srgbClr val="00BBCE"/>
              </a:solidFill>
              <a:latin typeface="Titillium Web" pitchFamily="2" charset="-18"/>
            </a:endParaRPr>
          </a:p>
        </p:txBody>
      </p:sp>
      <p:cxnSp>
        <p:nvCxnSpPr>
          <p:cNvPr id="8" name="Łącznik prosty ze strzałką 7"/>
          <p:cNvCxnSpPr/>
          <p:nvPr/>
        </p:nvCxnSpPr>
        <p:spPr>
          <a:xfrm>
            <a:off x="1547664" y="1772816"/>
            <a:ext cx="0" cy="432048"/>
          </a:xfrm>
          <a:prstGeom prst="straightConnector1">
            <a:avLst/>
          </a:prstGeom>
          <a:ln w="25400" cap="rnd">
            <a:solidFill>
              <a:srgbClr val="FFC000"/>
            </a:solidFill>
            <a:prstDash val="sysDot"/>
            <a:headEnd type="none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4499992" y="1772816"/>
            <a:ext cx="0" cy="432048"/>
          </a:xfrm>
          <a:prstGeom prst="straightConnector1">
            <a:avLst/>
          </a:prstGeom>
          <a:ln w="25400" cap="rnd">
            <a:solidFill>
              <a:srgbClr val="FFC000"/>
            </a:solidFill>
            <a:prstDash val="sysDot"/>
            <a:headEnd type="none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7380312" y="1772816"/>
            <a:ext cx="0" cy="432048"/>
          </a:xfrm>
          <a:prstGeom prst="straightConnector1">
            <a:avLst/>
          </a:prstGeom>
          <a:ln w="25400" cap="rnd">
            <a:solidFill>
              <a:srgbClr val="FFC000"/>
            </a:solidFill>
            <a:prstDash val="sysDot"/>
            <a:headEnd type="none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 flipV="1">
            <a:off x="1547664" y="1772816"/>
            <a:ext cx="5832648" cy="8384"/>
          </a:xfrm>
          <a:prstGeom prst="straightConnector1">
            <a:avLst/>
          </a:prstGeom>
          <a:ln w="25400" cap="rnd">
            <a:solidFill>
              <a:srgbClr val="FFC000"/>
            </a:solidFill>
            <a:prstDash val="sysDot"/>
            <a:headEnd type="none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ole tekstowe 16"/>
          <p:cNvSpPr txBox="1"/>
          <p:nvPr/>
        </p:nvSpPr>
        <p:spPr>
          <a:xfrm>
            <a:off x="2771800" y="1196752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i="1" dirty="0" err="1" smtClean="0">
                <a:solidFill>
                  <a:srgbClr val="00BBCE"/>
                </a:solidFill>
                <a:latin typeface="Titillium Web" pitchFamily="2" charset="-18"/>
              </a:rPr>
              <a:t>Bullying</a:t>
            </a:r>
            <a:r>
              <a:rPr lang="pl-PL" sz="2800" i="1" dirty="0" smtClean="0">
                <a:solidFill>
                  <a:srgbClr val="00BBCE"/>
                </a:solidFill>
                <a:latin typeface="Titillium Web" pitchFamily="2" charset="-18"/>
              </a:rPr>
              <a:t> (nękanie)</a:t>
            </a:r>
            <a:endParaRPr lang="pl-PL" sz="2800" i="1" dirty="0">
              <a:solidFill>
                <a:srgbClr val="00BBCE"/>
              </a:solidFill>
              <a:latin typeface="Titillium Web" pitchFamily="2" charset="-18"/>
            </a:endParaRPr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2"/>
          </p:nvPr>
        </p:nvSpPr>
        <p:spPr>
          <a:xfrm>
            <a:off x="8604448" y="6237312"/>
            <a:ext cx="539552" cy="293117"/>
          </a:xfrm>
        </p:spPr>
        <p:txBody>
          <a:bodyPr/>
          <a:lstStyle/>
          <a:p>
            <a:pPr algn="ctr"/>
            <a:fld id="{5F0AE3B0-4C44-4DA5-80E7-EE41A00C2D47}" type="slidenum">
              <a:rPr lang="pl-PL" sz="1400" smtClean="0">
                <a:solidFill>
                  <a:srgbClr val="FFCD03"/>
                </a:solidFill>
              </a:rPr>
              <a:pPr algn="ctr"/>
              <a:t>2</a:t>
            </a:fld>
            <a:endParaRPr lang="pl-PL" sz="1400" dirty="0">
              <a:solidFill>
                <a:srgbClr val="FFCD03"/>
              </a:solidFill>
            </a:endParaRPr>
          </a:p>
        </p:txBody>
      </p:sp>
      <p:sp>
        <p:nvSpPr>
          <p:cNvPr id="19" name="Trójkąt równoramienny 18"/>
          <p:cNvSpPr/>
          <p:nvPr/>
        </p:nvSpPr>
        <p:spPr>
          <a:xfrm>
            <a:off x="8604448" y="6561926"/>
            <a:ext cx="539552" cy="296074"/>
          </a:xfrm>
          <a:prstGeom prst="triangle">
            <a:avLst>
              <a:gd name="adj" fmla="val 51038"/>
            </a:avLst>
          </a:prstGeom>
          <a:solidFill>
            <a:srgbClr val="FFCD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Prostokąt z rogami zaokrąglonymi z jednej strony 23"/>
          <p:cNvSpPr/>
          <p:nvPr/>
        </p:nvSpPr>
        <p:spPr>
          <a:xfrm>
            <a:off x="611560" y="4509120"/>
            <a:ext cx="1872208" cy="576064"/>
          </a:xfrm>
          <a:prstGeom prst="round2SameRect">
            <a:avLst>
              <a:gd name="adj1" fmla="val 240"/>
              <a:gd name="adj2" fmla="val 0"/>
            </a:avLst>
          </a:prstGeom>
          <a:solidFill>
            <a:srgbClr val="00BBCE"/>
          </a:solidFill>
          <a:ln w="0">
            <a:noFill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lvl="0" algn="ctr">
              <a:lnSpc>
                <a:spcPct val="150000"/>
              </a:lnSpc>
            </a:pPr>
            <a:r>
              <a:rPr lang="pl-PL" sz="1600" dirty="0" smtClean="0">
                <a:solidFill>
                  <a:schemeClr val="bg1"/>
                </a:solidFill>
                <a:latin typeface="Titillium Web" pitchFamily="2" charset="-18"/>
              </a:rPr>
              <a:t>Powtarzalność</a:t>
            </a:r>
          </a:p>
          <a:p>
            <a:endParaRPr lang="pl-PL" dirty="0"/>
          </a:p>
        </p:txBody>
      </p:sp>
      <p:sp>
        <p:nvSpPr>
          <p:cNvPr id="27" name="Prostokąt z rogami zaokrąglonymi z jednej strony 26"/>
          <p:cNvSpPr/>
          <p:nvPr/>
        </p:nvSpPr>
        <p:spPr>
          <a:xfrm>
            <a:off x="3563888" y="4509120"/>
            <a:ext cx="1872208" cy="576064"/>
          </a:xfrm>
          <a:prstGeom prst="round2SameRect">
            <a:avLst>
              <a:gd name="adj1" fmla="val 240"/>
              <a:gd name="adj2" fmla="val 0"/>
            </a:avLst>
          </a:prstGeom>
          <a:solidFill>
            <a:srgbClr val="00BBCE"/>
          </a:solidFill>
          <a:ln w="0">
            <a:noFill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lvl="0" algn="ctr">
              <a:lnSpc>
                <a:spcPct val="150000"/>
              </a:lnSpc>
            </a:pPr>
            <a:r>
              <a:rPr lang="pl-PL" sz="1600" dirty="0" smtClean="0">
                <a:solidFill>
                  <a:schemeClr val="bg1"/>
                </a:solidFill>
                <a:latin typeface="Titillium Web" pitchFamily="2" charset="-18"/>
              </a:rPr>
              <a:t>Nierównowaga </a:t>
            </a:r>
            <a:r>
              <a:rPr lang="pl-PL" sz="1600" dirty="0">
                <a:solidFill>
                  <a:schemeClr val="bg1"/>
                </a:solidFill>
                <a:latin typeface="Titillium Web" pitchFamily="2" charset="-18"/>
              </a:rPr>
              <a:t>sił</a:t>
            </a:r>
          </a:p>
          <a:p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28" name="Prostokąt z rogami zaokrąglonymi z jednej strony 27"/>
          <p:cNvSpPr/>
          <p:nvPr/>
        </p:nvSpPr>
        <p:spPr>
          <a:xfrm>
            <a:off x="6444208" y="4509120"/>
            <a:ext cx="1872208" cy="576064"/>
          </a:xfrm>
          <a:prstGeom prst="round2SameRect">
            <a:avLst>
              <a:gd name="adj1" fmla="val 240"/>
              <a:gd name="adj2" fmla="val 0"/>
            </a:avLst>
          </a:prstGeom>
          <a:solidFill>
            <a:srgbClr val="00BBCE"/>
          </a:solidFill>
          <a:ln w="0">
            <a:noFill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lvl="0" algn="ctr">
              <a:lnSpc>
                <a:spcPct val="150000"/>
              </a:lnSpc>
            </a:pPr>
            <a:r>
              <a:rPr lang="pl-PL" sz="1600" dirty="0" smtClean="0">
                <a:solidFill>
                  <a:schemeClr val="bg1"/>
                </a:solidFill>
                <a:latin typeface="Titillium Web" pitchFamily="2" charset="-18"/>
              </a:rPr>
              <a:t>Intencjonalność</a:t>
            </a:r>
            <a:endParaRPr lang="pl-PL" sz="1600" dirty="0">
              <a:solidFill>
                <a:schemeClr val="bg1"/>
              </a:solidFill>
              <a:latin typeface="Titillium Web" pitchFamily="2" charset="-18"/>
            </a:endParaRPr>
          </a:p>
          <a:p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0" name="Trójkąt równoramienny 29"/>
          <p:cNvSpPr/>
          <p:nvPr/>
        </p:nvSpPr>
        <p:spPr>
          <a:xfrm rot="10800000">
            <a:off x="1288800" y="2124000"/>
            <a:ext cx="524897" cy="288032"/>
          </a:xfrm>
          <a:prstGeom prst="triangle">
            <a:avLst>
              <a:gd name="adj" fmla="val 51038"/>
            </a:avLst>
          </a:prstGeom>
          <a:solidFill>
            <a:srgbClr val="FFCD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Trójkąt równoramienny 30"/>
          <p:cNvSpPr/>
          <p:nvPr/>
        </p:nvSpPr>
        <p:spPr>
          <a:xfrm rot="10800000">
            <a:off x="7117200" y="2124000"/>
            <a:ext cx="524897" cy="288032"/>
          </a:xfrm>
          <a:prstGeom prst="triangle">
            <a:avLst>
              <a:gd name="adj" fmla="val 51038"/>
            </a:avLst>
          </a:prstGeom>
          <a:solidFill>
            <a:srgbClr val="FFCD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Trójkąt równoramienny 31"/>
          <p:cNvSpPr/>
          <p:nvPr/>
        </p:nvSpPr>
        <p:spPr>
          <a:xfrm rot="10800000">
            <a:off x="4237200" y="2124000"/>
            <a:ext cx="524897" cy="288032"/>
          </a:xfrm>
          <a:prstGeom prst="triangle">
            <a:avLst>
              <a:gd name="adj" fmla="val 51038"/>
            </a:avLst>
          </a:prstGeom>
          <a:solidFill>
            <a:srgbClr val="FFCD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Trójkąt równoramienny 32"/>
          <p:cNvSpPr/>
          <p:nvPr/>
        </p:nvSpPr>
        <p:spPr>
          <a:xfrm rot="5400000">
            <a:off x="134560" y="260976"/>
            <a:ext cx="954000" cy="432048"/>
          </a:xfrm>
          <a:prstGeom prst="triangle">
            <a:avLst/>
          </a:prstGeom>
          <a:solidFill>
            <a:srgbClr val="FFCD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lodowie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68000"/>
            <a:ext cx="9296987" cy="6480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Trójkąt równoramienny 3"/>
          <p:cNvSpPr/>
          <p:nvPr/>
        </p:nvSpPr>
        <p:spPr>
          <a:xfrm rot="5400000">
            <a:off x="134560" y="260976"/>
            <a:ext cx="954000" cy="432048"/>
          </a:xfrm>
          <a:prstGeom prst="triangle">
            <a:avLst/>
          </a:prstGeom>
          <a:solidFill>
            <a:srgbClr val="FFCD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2"/>
          </p:nvPr>
        </p:nvSpPr>
        <p:spPr>
          <a:xfrm>
            <a:off x="8604448" y="6237312"/>
            <a:ext cx="539552" cy="293117"/>
          </a:xfrm>
        </p:spPr>
        <p:txBody>
          <a:bodyPr/>
          <a:lstStyle/>
          <a:p>
            <a:pPr algn="ctr"/>
            <a:fld id="{5F0AE3B0-4C44-4DA5-80E7-EE41A00C2D47}" type="slidenum">
              <a:rPr lang="pl-PL" sz="1400" smtClean="0">
                <a:solidFill>
                  <a:srgbClr val="FFCD03"/>
                </a:solidFill>
              </a:rPr>
              <a:pPr algn="ctr"/>
              <a:t>3</a:t>
            </a:fld>
            <a:endParaRPr lang="pl-PL" sz="1400" dirty="0">
              <a:solidFill>
                <a:srgbClr val="FFCD03"/>
              </a:solidFill>
            </a:endParaRPr>
          </a:p>
        </p:txBody>
      </p:sp>
      <p:sp>
        <p:nvSpPr>
          <p:cNvPr id="19" name="Trójkąt równoramienny 18"/>
          <p:cNvSpPr/>
          <p:nvPr/>
        </p:nvSpPr>
        <p:spPr>
          <a:xfrm>
            <a:off x="8604448" y="6561926"/>
            <a:ext cx="539552" cy="296074"/>
          </a:xfrm>
          <a:prstGeom prst="triangle">
            <a:avLst>
              <a:gd name="adj" fmla="val 51038"/>
            </a:avLst>
          </a:prstGeom>
          <a:solidFill>
            <a:srgbClr val="FFCD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755576" y="116632"/>
            <a:ext cx="8136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 smtClean="0">
                <a:solidFill>
                  <a:schemeClr val="bg1"/>
                </a:solidFill>
                <a:latin typeface="Titillium Web" pitchFamily="2" charset="-18"/>
              </a:rPr>
              <a:t> JAK NIE SKRZYWDZIĆ INNEJ OSOBY W KLASIE? – PODSTAWY WIEDZY O BULLYINGU I </a:t>
            </a:r>
            <a:r>
              <a:rPr lang="pl-PL" sz="1400" dirty="0" smtClean="0">
                <a:solidFill>
                  <a:schemeClr val="bg1"/>
                </a:solidFill>
                <a:latin typeface="Titillium Web" pitchFamily="2" charset="-18"/>
              </a:rPr>
              <a:t>CYBERBULLYINGU</a:t>
            </a:r>
            <a:endParaRPr lang="pl-PL" sz="1400" dirty="0">
              <a:solidFill>
                <a:srgbClr val="00BBCE"/>
              </a:solidFill>
              <a:latin typeface="Titillium Web" pitchFamily="2" charset="-1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załka w prawo 20"/>
          <p:cNvSpPr/>
          <p:nvPr/>
        </p:nvSpPr>
        <p:spPr>
          <a:xfrm>
            <a:off x="971600" y="2492896"/>
            <a:ext cx="7488832" cy="2232248"/>
          </a:xfrm>
          <a:prstGeom prst="rightArrow">
            <a:avLst/>
          </a:prstGeom>
          <a:noFill/>
          <a:ln cap="rnd">
            <a:solidFill>
              <a:srgbClr val="FFCD0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ole tekstowe 16"/>
          <p:cNvSpPr txBox="1"/>
          <p:nvPr/>
        </p:nvSpPr>
        <p:spPr>
          <a:xfrm>
            <a:off x="1331640" y="1196752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altLang="pl-PL" sz="2800" i="1" dirty="0">
                <a:solidFill>
                  <a:srgbClr val="00BBCE"/>
                </a:solidFill>
                <a:latin typeface="Titillium Web" pitchFamily="2" charset="-18"/>
              </a:rPr>
              <a:t>Jak zaczyna się nękanie i co się dzieje później? </a:t>
            </a:r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2"/>
          </p:nvPr>
        </p:nvSpPr>
        <p:spPr>
          <a:xfrm>
            <a:off x="8604448" y="6237312"/>
            <a:ext cx="539552" cy="293117"/>
          </a:xfrm>
        </p:spPr>
        <p:txBody>
          <a:bodyPr/>
          <a:lstStyle/>
          <a:p>
            <a:pPr algn="ctr"/>
            <a:fld id="{5F0AE3B0-4C44-4DA5-80E7-EE41A00C2D47}" type="slidenum">
              <a:rPr lang="pl-PL" sz="1400" smtClean="0">
                <a:solidFill>
                  <a:srgbClr val="FFCD03"/>
                </a:solidFill>
              </a:rPr>
              <a:pPr algn="ctr"/>
              <a:t>4</a:t>
            </a:fld>
            <a:endParaRPr lang="pl-PL" sz="1400" dirty="0">
              <a:solidFill>
                <a:srgbClr val="FFCD03"/>
              </a:solidFill>
            </a:endParaRPr>
          </a:p>
        </p:txBody>
      </p:sp>
      <p:sp>
        <p:nvSpPr>
          <p:cNvPr id="19" name="Trójkąt równoramienny 18"/>
          <p:cNvSpPr/>
          <p:nvPr/>
        </p:nvSpPr>
        <p:spPr>
          <a:xfrm>
            <a:off x="8604448" y="6561926"/>
            <a:ext cx="539552" cy="296074"/>
          </a:xfrm>
          <a:prstGeom prst="triangle">
            <a:avLst>
              <a:gd name="adj" fmla="val 51038"/>
            </a:avLst>
          </a:prstGeom>
          <a:solidFill>
            <a:srgbClr val="FFCD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Prostokąt z rogami zaokrąglonymi z jednej strony 23"/>
          <p:cNvSpPr/>
          <p:nvPr/>
        </p:nvSpPr>
        <p:spPr>
          <a:xfrm>
            <a:off x="611560" y="3356992"/>
            <a:ext cx="1872208" cy="648072"/>
          </a:xfrm>
          <a:prstGeom prst="round2SameRect">
            <a:avLst>
              <a:gd name="adj1" fmla="val 240"/>
              <a:gd name="adj2" fmla="val 0"/>
            </a:avLst>
          </a:prstGeom>
          <a:solidFill>
            <a:srgbClr val="00BBCE"/>
          </a:solidFill>
          <a:ln w="0">
            <a:noFill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>
              <a:lnSpc>
                <a:spcPct val="150000"/>
              </a:lnSpc>
            </a:pPr>
            <a:r>
              <a:rPr lang="pl-PL" dirty="0">
                <a:solidFill>
                  <a:schemeClr val="bg1"/>
                </a:solidFill>
                <a:latin typeface="Titillium Web" pitchFamily="2" charset="-18"/>
              </a:rPr>
              <a:t>Konfrontacja</a:t>
            </a:r>
          </a:p>
          <a:p>
            <a:pPr lvl="0" algn="ctr">
              <a:lnSpc>
                <a:spcPct val="150000"/>
              </a:lnSpc>
            </a:pPr>
            <a:endParaRPr lang="pl-PL" dirty="0" smtClean="0">
              <a:solidFill>
                <a:schemeClr val="bg1"/>
              </a:solidFill>
            </a:endParaRPr>
          </a:p>
          <a:p>
            <a:endParaRPr lang="pl-PL" dirty="0"/>
          </a:p>
        </p:txBody>
      </p:sp>
      <p:sp>
        <p:nvSpPr>
          <p:cNvPr id="27" name="Prostokąt z rogami zaokrąglonymi z jednej strony 26"/>
          <p:cNvSpPr/>
          <p:nvPr/>
        </p:nvSpPr>
        <p:spPr>
          <a:xfrm>
            <a:off x="3203848" y="3356992"/>
            <a:ext cx="1872208" cy="648072"/>
          </a:xfrm>
          <a:prstGeom prst="round2SameRect">
            <a:avLst>
              <a:gd name="adj1" fmla="val 240"/>
              <a:gd name="adj2" fmla="val 0"/>
            </a:avLst>
          </a:prstGeom>
          <a:solidFill>
            <a:srgbClr val="00BBCE"/>
          </a:solidFill>
          <a:ln w="0">
            <a:noFill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lvl="0" algn="ctr">
              <a:lnSpc>
                <a:spcPct val="150000"/>
              </a:lnSpc>
            </a:pPr>
            <a:r>
              <a:rPr lang="pl-PL" dirty="0">
                <a:solidFill>
                  <a:schemeClr val="bg1"/>
                </a:solidFill>
                <a:latin typeface="Titillium Web" pitchFamily="2" charset="-18"/>
              </a:rPr>
              <a:t>Naznaczenie</a:t>
            </a:r>
          </a:p>
        </p:txBody>
      </p:sp>
      <p:sp>
        <p:nvSpPr>
          <p:cNvPr id="28" name="Prostokąt z rogami zaokrąglonymi z jednej strony 27"/>
          <p:cNvSpPr/>
          <p:nvPr/>
        </p:nvSpPr>
        <p:spPr>
          <a:xfrm>
            <a:off x="5796136" y="3356992"/>
            <a:ext cx="1872208" cy="648072"/>
          </a:xfrm>
          <a:prstGeom prst="round2SameRect">
            <a:avLst>
              <a:gd name="adj1" fmla="val 240"/>
              <a:gd name="adj2" fmla="val 0"/>
            </a:avLst>
          </a:prstGeom>
          <a:solidFill>
            <a:srgbClr val="00BBCE"/>
          </a:solidFill>
          <a:ln w="0">
            <a:noFill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t" anchorCtr="1"/>
          <a:lstStyle/>
          <a:p>
            <a:pPr algn="ctr"/>
            <a:r>
              <a:rPr lang="pl-PL" dirty="0">
                <a:solidFill>
                  <a:schemeClr val="bg1"/>
                </a:solidFill>
                <a:latin typeface="Titillium Web" pitchFamily="2" charset="-18"/>
              </a:rPr>
              <a:t>Wpisanie ofiary </a:t>
            </a:r>
            <a:r>
              <a:rPr lang="pl-PL" dirty="0" smtClean="0">
                <a:solidFill>
                  <a:schemeClr val="bg1"/>
                </a:solidFill>
                <a:latin typeface="Titillium Web" pitchFamily="2" charset="-18"/>
              </a:rPr>
              <a:t/>
            </a:r>
            <a:br>
              <a:rPr lang="pl-PL" dirty="0" smtClean="0">
                <a:solidFill>
                  <a:schemeClr val="bg1"/>
                </a:solidFill>
                <a:latin typeface="Titillium Web" pitchFamily="2" charset="-18"/>
              </a:rPr>
            </a:br>
            <a:r>
              <a:rPr lang="pl-PL" dirty="0" smtClean="0">
                <a:solidFill>
                  <a:schemeClr val="bg1"/>
                </a:solidFill>
                <a:latin typeface="Titillium Web" pitchFamily="2" charset="-18"/>
              </a:rPr>
              <a:t>w </a:t>
            </a:r>
            <a:r>
              <a:rPr lang="pl-PL" dirty="0">
                <a:solidFill>
                  <a:schemeClr val="bg1"/>
                </a:solidFill>
                <a:latin typeface="Titillium Web" pitchFamily="2" charset="-18"/>
              </a:rPr>
              <a:t>rolę</a:t>
            </a:r>
          </a:p>
          <a:p>
            <a:pPr lvl="0" algn="ctr">
              <a:lnSpc>
                <a:spcPct val="150000"/>
              </a:lnSpc>
            </a:pPr>
            <a:endParaRPr lang="pl-PL" dirty="0">
              <a:solidFill>
                <a:schemeClr val="bg1"/>
              </a:solidFill>
            </a:endParaRPr>
          </a:p>
          <a:p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29" name="Trójkąt równoramienny 28"/>
          <p:cNvSpPr/>
          <p:nvPr/>
        </p:nvSpPr>
        <p:spPr>
          <a:xfrm rot="5400000">
            <a:off x="134560" y="260976"/>
            <a:ext cx="954000" cy="432048"/>
          </a:xfrm>
          <a:prstGeom prst="triangle">
            <a:avLst/>
          </a:prstGeom>
          <a:solidFill>
            <a:srgbClr val="FFCD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755576" y="116632"/>
            <a:ext cx="8136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 smtClean="0">
                <a:solidFill>
                  <a:schemeClr val="bg1"/>
                </a:solidFill>
                <a:latin typeface="Titillium Web" pitchFamily="2" charset="-18"/>
              </a:rPr>
              <a:t> JAK NIE SKRZYWDZIĆ INNEJ OSOBY W KLASIE? – PODSTAWY WIEDZY O BULLYINGU I </a:t>
            </a:r>
            <a:r>
              <a:rPr lang="pl-PL" sz="1400" dirty="0" smtClean="0">
                <a:solidFill>
                  <a:schemeClr val="bg1"/>
                </a:solidFill>
                <a:latin typeface="Titillium Web" pitchFamily="2" charset="-18"/>
              </a:rPr>
              <a:t>CYBERBULLYINGU</a:t>
            </a:r>
            <a:endParaRPr lang="pl-PL" sz="1400" dirty="0">
              <a:solidFill>
                <a:srgbClr val="00BBCE"/>
              </a:solidFill>
              <a:latin typeface="Titillium Web" pitchFamily="2" charset="-1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ole tekstowe 16"/>
          <p:cNvSpPr txBox="1"/>
          <p:nvPr/>
        </p:nvSpPr>
        <p:spPr>
          <a:xfrm>
            <a:off x="1331640" y="1196752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altLang="pl-PL" sz="2800" i="1" dirty="0" smtClean="0">
                <a:solidFill>
                  <a:srgbClr val="00BBCE"/>
                </a:solidFill>
                <a:latin typeface="Titillium Web" pitchFamily="2" charset="-18"/>
              </a:rPr>
              <a:t>Jak </a:t>
            </a:r>
            <a:r>
              <a:rPr lang="pl-PL" altLang="pl-PL" sz="2800" i="1" dirty="0">
                <a:solidFill>
                  <a:srgbClr val="00BBCE"/>
                </a:solidFill>
                <a:latin typeface="Titillium Web" pitchFamily="2" charset="-18"/>
              </a:rPr>
              <a:t>powstaje błędne koło i jak je </a:t>
            </a:r>
            <a:r>
              <a:rPr lang="pl-PL" altLang="pl-PL" sz="2800" i="1" dirty="0" smtClean="0">
                <a:solidFill>
                  <a:srgbClr val="00BBCE"/>
                </a:solidFill>
                <a:latin typeface="Titillium Web" pitchFamily="2" charset="-18"/>
              </a:rPr>
              <a:t>zatrzymać? </a:t>
            </a:r>
            <a:endParaRPr lang="pl-PL" altLang="pl-PL" sz="2800" i="1" dirty="0">
              <a:solidFill>
                <a:srgbClr val="00BBCE"/>
              </a:solidFill>
              <a:latin typeface="Titillium Web" pitchFamily="2" charset="-18"/>
            </a:endParaRPr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2"/>
          </p:nvPr>
        </p:nvSpPr>
        <p:spPr>
          <a:xfrm>
            <a:off x="8604448" y="6237312"/>
            <a:ext cx="539552" cy="293117"/>
          </a:xfrm>
        </p:spPr>
        <p:txBody>
          <a:bodyPr/>
          <a:lstStyle/>
          <a:p>
            <a:pPr algn="ctr"/>
            <a:fld id="{5F0AE3B0-4C44-4DA5-80E7-EE41A00C2D47}" type="slidenum">
              <a:rPr lang="pl-PL" sz="1400" smtClean="0">
                <a:solidFill>
                  <a:srgbClr val="FFCD03"/>
                </a:solidFill>
              </a:rPr>
              <a:pPr algn="ctr"/>
              <a:t>5</a:t>
            </a:fld>
            <a:endParaRPr lang="pl-PL" sz="1400" dirty="0">
              <a:solidFill>
                <a:srgbClr val="FFCD03"/>
              </a:solidFill>
            </a:endParaRPr>
          </a:p>
        </p:txBody>
      </p:sp>
      <p:sp>
        <p:nvSpPr>
          <p:cNvPr id="19" name="Trójkąt równoramienny 18"/>
          <p:cNvSpPr/>
          <p:nvPr/>
        </p:nvSpPr>
        <p:spPr>
          <a:xfrm>
            <a:off x="8604448" y="6561926"/>
            <a:ext cx="539552" cy="296074"/>
          </a:xfrm>
          <a:prstGeom prst="triangle">
            <a:avLst>
              <a:gd name="adj" fmla="val 51038"/>
            </a:avLst>
          </a:prstGeom>
          <a:solidFill>
            <a:srgbClr val="FFCD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2" name="Diagram 11"/>
          <p:cNvGraphicFramePr/>
          <p:nvPr/>
        </p:nvGraphicFramePr>
        <p:xfrm>
          <a:off x="1547664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Trójkąt równoramienny 13"/>
          <p:cNvSpPr/>
          <p:nvPr/>
        </p:nvSpPr>
        <p:spPr>
          <a:xfrm rot="5400000">
            <a:off x="134560" y="260976"/>
            <a:ext cx="954000" cy="432048"/>
          </a:xfrm>
          <a:prstGeom prst="triangle">
            <a:avLst/>
          </a:prstGeom>
          <a:solidFill>
            <a:srgbClr val="FFCD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755576" y="116632"/>
            <a:ext cx="8136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 smtClean="0">
                <a:solidFill>
                  <a:schemeClr val="bg1"/>
                </a:solidFill>
                <a:latin typeface="Titillium Web" pitchFamily="2" charset="-18"/>
              </a:rPr>
              <a:t> JAK NIE SKRZYWDZIĆ INNEJ OSOBY W KLASIE? – PODSTAWY WIEDZY O BULLYINGU I </a:t>
            </a:r>
            <a:r>
              <a:rPr lang="pl-PL" sz="1400" dirty="0" smtClean="0">
                <a:solidFill>
                  <a:schemeClr val="bg1"/>
                </a:solidFill>
                <a:latin typeface="Titillium Web" pitchFamily="2" charset="-18"/>
              </a:rPr>
              <a:t>CYBERBULLYINGU</a:t>
            </a:r>
            <a:endParaRPr lang="pl-PL" sz="1400" dirty="0">
              <a:solidFill>
                <a:srgbClr val="00BBCE"/>
              </a:solidFill>
              <a:latin typeface="Titillium Web" pitchFamily="2" charset="-1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1622</TotalTime>
  <Words>67</Words>
  <Application>Microsoft Office PowerPoint</Application>
  <PresentationFormat>Pokaz na ekranie (4:3)</PresentationFormat>
  <Paragraphs>30</Paragraphs>
  <Slides>5</Slides>
  <Notes>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Slajd 1</vt:lpstr>
      <vt:lpstr>Slajd 2</vt:lpstr>
      <vt:lpstr>Slajd 3</vt:lpstr>
      <vt:lpstr>Slajd 4</vt:lpstr>
      <vt:lpstr>Slajd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jerjon</dc:creator>
  <cp:lastModifiedBy>jerjon</cp:lastModifiedBy>
  <cp:revision>37</cp:revision>
  <dcterms:created xsi:type="dcterms:W3CDTF">2017-05-04T08:53:43Z</dcterms:created>
  <dcterms:modified xsi:type="dcterms:W3CDTF">2017-06-27T10:12:05Z</dcterms:modified>
</cp:coreProperties>
</file>