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5" r:id="rId1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33CC33"/>
    <a:srgbClr val="FF0000"/>
    <a:srgbClr val="FFFF00"/>
    <a:srgbClr val="006600"/>
    <a:srgbClr val="FF9900"/>
    <a:srgbClr val="9900CC"/>
    <a:srgbClr val="73F9D6"/>
    <a:srgbClr val="E7F2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803" autoAdjust="0"/>
  </p:normalViewPr>
  <p:slideViewPr>
    <p:cSldViewPr>
      <p:cViewPr varScale="1">
        <p:scale>
          <a:sx n="45" d="100"/>
          <a:sy n="45" d="100"/>
        </p:scale>
        <p:origin x="-10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28C12216-53E9-4F48-9811-A80FC397CE50}" type="datetimeFigureOut">
              <a:rPr lang="pl-PL"/>
              <a:pPr>
                <a:defRPr/>
              </a:pPr>
              <a:t>2013-11-03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BC012C55-00A0-478E-81BB-C0C51CDAA1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536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715C37-059B-4E47-A27F-FF05DA65FC86}" type="slidenum">
              <a:rPr lang="pl-PL" smtClean="0">
                <a:latin typeface="Tahoma" pitchFamily="34" charset="0"/>
              </a:rPr>
              <a:pPr/>
              <a:t>10</a:t>
            </a:fld>
            <a:endParaRPr lang="pl-PL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9C40-FF53-44BA-BE55-C0878B8885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C9408-B521-4AF4-A252-48C6956245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004F5-3A90-4E99-8C00-843EBF642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344CB-0451-4C0E-A97F-499FC2FEEA2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770D-921E-45A1-94ED-7802A8A954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80685-EDD8-4EA8-A5F3-F4242C2F01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7BBD6-F152-460D-A034-C6C7B5B738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378D8-E50A-4338-B28D-FC2662B208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58A11-0AE5-4CC6-BE7C-93CAACA3C7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53E9-4A91-4527-A9C1-531BAF823D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5C660-4043-483F-B50B-E635DE5821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69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764DA99-CB94-4F93-812A-EA65495945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imgres?client=firefox-a&amp;hs=n2N&amp;sa=X&amp;rls=org.mozilla:pl:official&amp;channel=np&amp;biw=1280&amp;bih=768&amp;tbm=isch&amp;tbnid=uGSkNTdtampAVM:&amp;imgrefurl=http://www.goldenline.pl/forum/904938/palenie-szkodzi-wystarczy-spojrzec/s/2&amp;docid=3hIGQhqf1JwXUM&amp;imgurl=http://www.paleniestop.pl/Obrazki/palenie2.jpg&amp;w=250&amp;h=255&amp;ei=bhBuUvC7L8bfsgbl0IDgCA&amp;zoom=1&amp;ved=1t:3588,r:24,s:0,i:162&amp;iact=rc&amp;page=2&amp;tbnh=201&amp;tbnw=180&amp;start=22&amp;ndsp=25&amp;tx=58&amp;ty=94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pl/imgres?imgurl=http://www.fakt.pl/m/Repozytorium.Obiekt.aspx/-690/-550/faktonline/634807272819311912.jpg&amp;imgrefurl=http://www.fakt.pl/Drastyczne-zdjecia-na-papierosach-w-Australii,artykuly,173509,1.html&amp;usg=__RAdKnSW8nyyP7HRADtSMo7d6Eqo=&amp;h=459&amp;w=690&amp;sz=47&amp;hl=pl&amp;start=8&amp;zoom=1&amp;tbnid=Pk5bMMHE_QpYsM:&amp;tbnh=92&amp;tbnw=139&amp;ei=AcZkUo3dE8ea0AWqg4CICA&amp;prev=/search%3Fq%3Drak%2Bpo%2Bpapierosach%26hl%3Dpl%26gbv%3D2%26tbm%3Disch&amp;itbs=1&amp;sa=X&amp;ved=0CDkQrQMwB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/>
              <a:t>PROJEKT EDUKACYJNY</a:t>
            </a:r>
            <a:br>
              <a:rPr lang="pl-PL" dirty="0" smtClean="0"/>
            </a:br>
            <a:r>
              <a:rPr lang="pl-PL" dirty="0" smtClean="0"/>
              <a:t>PALENIE JEST SŁABE </a:t>
            </a:r>
            <a:br>
              <a:rPr lang="pl-PL" dirty="0" smtClean="0"/>
            </a:br>
            <a:r>
              <a:rPr lang="pl-PL" dirty="0" smtClean="0"/>
              <a:t>KLASY II GA</a:t>
            </a:r>
          </a:p>
        </p:txBody>
      </p:sp>
      <p:sp>
        <p:nvSpPr>
          <p:cNvPr id="2051" name="AutoShape 5" descr="data:image/jpeg;base64,/9j/4AAQSkZJRgABAQAAAQABAAD/2wCEAAkGBwgHBgkIBwgKCgkLDRYPDQwMDRsUFRAWIB0iIiAdHx8kKDQsJCYxJx8fLT0tMTU3Ojo6Iys/RD84QzQ5OjcBCgoKDQwNGg8PGjclHyU3Nzc3Nzc3Nzc3Nzc3Nzc3Nzc3Nzc3Nzc3Nzc3Nzc3Nzc3Nzc3Nzc3Nzc3Nzc3Nzc3N//AABEIAGMARgMBIgACEQEDEQH/xAAbAAABBQEBAAAAAAAAAAAAAAAAAQMEBQYCB//EADYQAAIBAwMCBAMHAwQDAAAAAAECAwAEERIhMQVBEyJRYQZxgQcUMpGh0fCxwfFCksLhM2Jy/8QAGgEAAgMBAQAAAAAAAAAAAAAAAwUAAgQBBv/EACkRAAICAQMDAwQDAQAAAAAAAAECAAMRBBIxEyFRBUGBImGh0ZHh8RT/2gAMAwEAAhEDEQA/AN4xPbeq7rnVI+kWYup2ZU1BQQhYAllALY3079t/Sk6tdTaXigRkQbSSjY/Je/f8XbO29QXS7urMsl5Os+WVJVaNAn4SNWVxpyMnAJ2wAd6H1V37PeE6TdPf7RLn4ptbI4u7+KNmAdFltJUJXvzvjIbBAPpuRWgV3dQzLpJJ29s7V5z1H4es+tzzfdfiO2ubtZkjRCwdoocvqyF53IbOB3H/ALV6DZARWkMWNo10A5zkDYH64zRIOPhvaoHU702wVY8B231EZwKnAio15a/eAjJJolThsZoGoFhrIr5h9OaxYDZxKxrqaNvJfI6tnOf9OBnfke2xOaihdZbXPGpABOpic7Z5/m9SblJbaSJZ7mBRsqeVd9840gZP4aSG3uZo0jieJ4QAVIKldJweRuc4HzpVZVuwGVvz+41rtKglWX8fqWHTW8SzTygacrtRUu2hSCIICSeScYyaKb0oVrUE98RRc4axiOCYOgdcH8/SosNksbk+I4XVnQqgg445Pr2/UZ2a++uD5ipH8P8AegXrKw16SD24q7IrHJEorsoIEnrnkqAd9/UUpI4yM03NKIoxJjIONu5+VV7feJ8s7aDsNOGH85rLqdYtB24yZp0+ka4bs4Es0YHdaXOBVSttKOJFDb8av2p+1nceSZdO+dZGAfb+elBo9RDsFdcZhbtBsUsjZmSvfg49d651C+61c3hUTmO1W1WNdMYAYElgfXHrkH2AmfCvQbvoPX7tIp7lukPbKYEnkyQ2cEYGwIwd8DYj0NaKS7Xx5IIXHiqgdxpJ0jbB5HIPrT1rKlxGZkOVLldWNiR6Hg+u3rW0E78TIcbI8SaKRgc0UWCkEWjk4LAD580C0k15LAbYzkmhbqXK50ks2lV0nc5A7cbkc+tci7lGltiHXUuRyP4DUkjV0XjZVdySvmyCdq6MssGpJY1DLuxdsEYwSeeMEb9siubpJGKPKoGrbsKPu4aNklnbBByokDAjv37/AK15y/H/AEP1Ac59o/qz0E2EfP8AUVpZUZUMGHzsCrb8/sfyNdWam46hbxSP4YdwT5sDT/gGgRAFmNxKM8nXuT/uppYFWWJXCSR68aQwbnI4z71QCssuM8jxjn7S+bNp44PmW1xF0ezvb+5kiLte+S6Yt/4wNWNO3O5/tUzpF306K0hsofFaB2dGaWLRlidj22O/HtUCfod5dfcrmzSDyoGVZmIWM5yBge2Kk9SgvxbKepyWzAuoVIVPnOk5LZ75x7c7b7P1zuyREbY24BnMixiaRI5RIEbGpWB9+1LTESgM+kAKMKMcZGc/1x9KKKpyMmCYYbAkdLOXgvpXY7MeRuKRbNy41yhlUYwDnAHb2quuuqTysWtY3RGC4Yg52JPy/wAVHS+v42JDOctqIKc/9VaVmhniWZNBUYA2Pp8veoTLNbkaYY9gBqC7/wCa56d1AyuUuFcStgJnOGP9jvVqytwRmsmp0aXHdwfM16fVtSMcjxKkTTu2kxq2AAQyn6ZqXa23n8R1VXPAC4A52qUULDGBvzSqr45oNPp6o25jmFu15ddqjEqZftK6F0qCG1jS7upIgUkCIBpK7EDUR3zgcfLapL/GPRevzxW3TbrU6MCBJGUJJ22DDfHNeT3nTfF+M7jpshKiW+dARyAzEg/kRXXwrHNZ/F1nBNEBNHceFIufwnOD+VOGpUrzFC3sG7ieyBAAFXYAYFLS7migTRMtbu6wIFZs9gDJ6+21Dyuv+tuPxF5RXMCkxJsTnIHlf59jvSyEqfMBgjZm8Ub/ACrsrG5JHIUmYllOoZZyc/UVo+m3Xj2qs5LO2SRncev6/wBRWdLNgsSoGfWTb2qT06Z8ygMiKRjUdRP0P84oV1q1IXb2haaza4QTQPdRI2GYAnbc4xTkciuPKwPyqnVl3wYd+T566ScRurI0YUABlUt5vfelSeqHd9Q7Rk3pw2/Se8x3W7WFvtPth4nh+JJC7aedQAAH1wPzqH01c/aXM8+kab+XYn/604/SnviK3ZPtIsjHKc3MlvIr54ydP/GkbQv2p6pMFGuAykcfg2P0P9K9Ep7fEQEYb5npvelpsTIRs6cZ57UVmmqZFJyihdCHHc5z+hpfvJyD4ce3z/etTdfCtjDc+As15IQBkro2z65qRL8E2iSQos94wkzlwF0r89u9c3CTaZjhOhz4kIIPYOwFP2bKxcKoUZyBnNam4+DOn20Oua9nXLBRqKAEngbjmkh+FbBXJW6utQQuCGjIOO3z/es+rp69RQcw+lt6Noc8TOushZvCO6rqA2ALehJ7Y9PU+uw08UcQkbTCrKCqt5dzjygeu+cexq+uemW9q+mS26s64yHjjQr+ppy66H0vwSJbi9VdekjSm+35EUuOn1FqpXYo2r94w61NTNYjHLfaee9XFjd9QjvXlCXMAUIUyQdO4G23NRp+jxC6Xqb3JEs0ysg40rgDv32716InwX0a5TKyXg1rlcogJ+W31pzrXwnaXk0cuq7jCkL4drbqg4O+OPXgU1VXQBVb/PEWlq3JLL/HnzMekzhcI50ntnIorVdO+Eem3czxLcdXAQZ1yqqqflgc0UXMEVIPebwxIW1FRn1omginQJPEki5zpdQRn60lFSScm2gMaxmGPQpyF0jAI4IFKLeEbiNe/aiipJGpen2sts1q8I8BuUBIHOe3vSwWFtbwCCGLTEpJC5PfmiipOY75nRs7cvqMQJ96QWVouNNtCNPGIxtvn+9FFTAloWtla2mo2tvFCXxq8NAuccZxRRRUnOZ//9k=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1371600" y="2349500"/>
            <a:ext cx="6400800" cy="3289300"/>
          </a:xfrm>
        </p:spPr>
        <p:txBody>
          <a:bodyPr/>
          <a:lstStyle/>
          <a:p>
            <a:pPr algn="l" eaLnBrk="1" hangingPunct="1">
              <a:defRPr/>
            </a:pPr>
            <a:endParaRPr lang="pl-PL" dirty="0" smtClean="0"/>
          </a:p>
        </p:txBody>
      </p:sp>
      <p:pic>
        <p:nvPicPr>
          <p:cNvPr id="2052" name="Picture 6" descr="C:\Users\Joanna\Desktop\Logo_palenie_jest_sla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276475"/>
            <a:ext cx="4537075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b="1" dirty="0" smtClean="0">
                <a:solidFill>
                  <a:srgbClr val="FF0000"/>
                </a:solidFill>
              </a:rPr>
              <a:t>Papierosy Elektroniczne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1728788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pl-PL" dirty="0" smtClean="0">
                <a:solidFill>
                  <a:srgbClr val="006600"/>
                </a:solidFill>
              </a:rPr>
              <a:t>E-papierosy są tak samo szkodliwe jak </a:t>
            </a:r>
            <a:r>
              <a:rPr lang="pl-PL" smtClean="0">
                <a:solidFill>
                  <a:srgbClr val="006600"/>
                </a:solidFill>
              </a:rPr>
              <a:t>zwykłe papierosy, to tylko zwykły chwyt marketingowy.</a:t>
            </a: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0066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0066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0066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0066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0066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0066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FF99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smtClean="0">
              <a:solidFill>
                <a:srgbClr val="FF9900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pl-PL" dirty="0" smtClean="0">
              <a:solidFill>
                <a:srgbClr val="FF9900"/>
              </a:solidFill>
            </a:endParaRPr>
          </a:p>
        </p:txBody>
      </p:sp>
      <p:pic>
        <p:nvPicPr>
          <p:cNvPr id="11268" name="Picture 10" descr="C:\Users\Joanna\Desktop\pobra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3860800"/>
            <a:ext cx="41751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l-PL" sz="6000" b="1" smtClean="0">
                <a:effectLst/>
              </a:rPr>
              <a:t>RAFAŁ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3763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800" smtClean="0">
                <a:effectLst/>
              </a:rPr>
              <a:t>UWAŻAM ŻE PALENIE SZKODZI ZDROWIU</a:t>
            </a:r>
          </a:p>
          <a:p>
            <a:pPr>
              <a:lnSpc>
                <a:spcPct val="90000"/>
              </a:lnSpc>
            </a:pPr>
            <a:r>
              <a:rPr lang="pl-PL" sz="2800" smtClean="0">
                <a:effectLst/>
              </a:rPr>
              <a:t>I MOŻNA DOSTAĆ RAKA ORAZ INNE GROŹNE CHOROBY</a:t>
            </a:r>
          </a:p>
        </p:txBody>
      </p:sp>
      <p:pic>
        <p:nvPicPr>
          <p:cNvPr id="12292" name="Picture 4" descr="Palenie jest s&amp;lstrok;a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573463"/>
            <a:ext cx="2435225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6" descr="ANd9GcTeiCLBWr6vYsz6r0sponCmD3ql6Ys2zyJd_GyTa_uDzdq06W0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429000"/>
            <a:ext cx="2286000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 descr="ANd9GcQ5v7Nc0vmASAF_uJQHSWVcKX80us4OZwWLKAU5q3C02BvqmJ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3141663"/>
            <a:ext cx="214947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  <a:noFill/>
        </p:spPr>
        <p:txBody>
          <a:bodyPr/>
          <a:lstStyle/>
          <a:p>
            <a:r>
              <a:rPr lang="pl-PL" smtClean="0">
                <a:effectLst/>
              </a:rPr>
              <a:t>PALENIE JEST SŁABE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-PL" smtClean="0">
              <a:effectLst/>
            </a:endParaRPr>
          </a:p>
        </p:txBody>
      </p:sp>
      <p:pic>
        <p:nvPicPr>
          <p:cNvPr id="13316" name="Picture 5" descr="Palenie jest s&amp;lstrok;a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1075"/>
            <a:ext cx="2435225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ANd9GcTeiCLBWr6vYsz6r0sponCmD3ql6Ys2zyJd_GyTa_uDzdq06W0I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4005263"/>
            <a:ext cx="2286000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ANd9GcQE3YAvtbdGIs1uap_3V65yZEps9b7VXxomVFFXHcMmFS97SklYr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292417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1" descr="ANd9GcTuzFF5ae9Klp_gtfjCi3AkmgnxIM7W-dn0Rl5npcI9ixMiWbejY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1196975"/>
            <a:ext cx="25717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2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1008063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rgbClr val="FF0000"/>
                </a:solidFill>
              </a:rPr>
              <a:t>Jarek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sz="quarter" idx="1"/>
          </p:nvPr>
        </p:nvSpPr>
        <p:spPr>
          <a:xfrm>
            <a:off x="1371600" y="1628775"/>
            <a:ext cx="6400800" cy="1800225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rgbClr val="33CC33"/>
                </a:solidFill>
              </a:rPr>
              <a:t>PALENIE JEST SŁABE – WOLĘ WYPALAĆ SIĘ NA GRANIU W PIŁKĘ</a:t>
            </a:r>
          </a:p>
        </p:txBody>
      </p:sp>
      <p:pic>
        <p:nvPicPr>
          <p:cNvPr id="3076" name="Picture 4" descr="C:\Users\Joanna\Desktop\4416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429000"/>
            <a:ext cx="39592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223963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rgbClr val="FF0000"/>
                </a:solidFill>
              </a:rPr>
              <a:t>MONIKA</a:t>
            </a:r>
          </a:p>
        </p:txBody>
      </p:sp>
      <p:pic>
        <p:nvPicPr>
          <p:cNvPr id="4099" name="Picture 5" descr="szkodliwosc-palenia-tytoniu_706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060575"/>
            <a:ext cx="675322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papieros_e_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08050"/>
            <a:ext cx="7583488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F9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1075"/>
            <a:ext cx="7772400" cy="1439863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rgbClr val="FF0000"/>
                </a:solidFill>
              </a:rPr>
              <a:t>NORBERT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1663"/>
            <a:ext cx="6400800" cy="2497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mtClean="0">
                <a:solidFill>
                  <a:srgbClr val="9900CC"/>
                </a:solidFill>
              </a:rPr>
              <a:t>Palenie zabija.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smtClean="0">
                <a:solidFill>
                  <a:srgbClr val="9900CC"/>
                </a:solidFill>
              </a:rPr>
              <a:t>Palenie szkodzi Tobie i osobom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smtClean="0">
                <a:solidFill>
                  <a:srgbClr val="9900CC"/>
                </a:solidFill>
              </a:rPr>
              <a:t>w Twoim otoczeniu .Palenie powoduje raka .NIE ufaj papierosom bo Cię zjedzą.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964612" cy="1152525"/>
          </a:xfrm>
        </p:spPr>
        <p:txBody>
          <a:bodyPr/>
          <a:lstStyle/>
          <a:p>
            <a:pPr eaLnBrk="1" hangingPunct="1">
              <a:defRPr/>
            </a:pPr>
            <a:r>
              <a:rPr lang="pl-PL" sz="4000" dirty="0" smtClean="0">
                <a:solidFill>
                  <a:schemeClr val="tx2">
                    <a:lumMod val="25000"/>
                  </a:schemeClr>
                </a:solidFill>
              </a:rPr>
              <a:t>SKOŃCZ Z TYM   JAK   NAJSZYBCIEJ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647700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accent4">
                    <a:lumMod val="90000"/>
                  </a:schemeClr>
                </a:solidFill>
              </a:rPr>
              <a:t>Nie daj wejść w to Twoim bliskim </a:t>
            </a:r>
          </a:p>
        </p:txBody>
      </p:sp>
      <p:pic>
        <p:nvPicPr>
          <p:cNvPr id="7172" name="Picture 5" descr="ANd9GcTzrnk2oXqUijcoBXMjhtk2O53TgLXFWKvay6Sg_zO3pv2cKM39WGfoOkP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2133600"/>
            <a:ext cx="5256213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74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657350"/>
          </a:xfrm>
        </p:spPr>
        <p:txBody>
          <a:bodyPr/>
          <a:lstStyle/>
          <a:p>
            <a:pPr eaLnBrk="1" hangingPunct="1">
              <a:defRPr/>
            </a:pPr>
            <a:r>
              <a:rPr lang="pl-PL" sz="6000" b="1" dirty="0" smtClean="0"/>
              <a:t>PIOTREK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2492375"/>
            <a:ext cx="6400800" cy="1296988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 smtClean="0">
                <a:solidFill>
                  <a:srgbClr val="FF0000"/>
                </a:solidFill>
              </a:rPr>
              <a:t>Palenie  zabija</a:t>
            </a:r>
          </a:p>
        </p:txBody>
      </p:sp>
      <p:pic>
        <p:nvPicPr>
          <p:cNvPr id="8196" name="Picture 5" descr="http://upload.wikimedia.org/wikipedia/commons/thumb/5/56/Papierosa_1_ubt_0069.jpeg/200px-Papierosa_1_ubt_006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47244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http://upload.wikimedia.org/wikipedia/commons/thumb/5/56/Papierosa_1_ubt_0069.jpeg/200px-Papierosa_1_ubt_006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404813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7" descr="C:\Users\Joanna\Desktop\Logo_palenie_jest_sla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508500"/>
            <a:ext cx="273685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" descr="C:\Users\Joanna\Desktop\Logo_palenie_jest_sla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25558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rgbClr val="FF0000"/>
                </a:solidFill>
              </a:rPr>
              <a:t>Każdy papieros skraca życie palacza o 7 minut. </a:t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 smtClean="0"/>
          </a:p>
        </p:txBody>
      </p:sp>
      <p:pic>
        <p:nvPicPr>
          <p:cNvPr id="9219" name="Picture 5" descr="C:\Users\Joanna\Desktop\62479_skutki-uboczne-czytani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24188" y="1981200"/>
            <a:ext cx="3095625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sz="6600" dirty="0" smtClean="0">
                <a:solidFill>
                  <a:srgbClr val="FF0000"/>
                </a:solidFill>
              </a:rPr>
              <a:t>MAJA</a:t>
            </a:r>
            <a:endParaRPr lang="pl-PL" sz="66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pl-PL" smtClean="0">
                <a:solidFill>
                  <a:srgbClr val="92D050"/>
                </a:solidFill>
              </a:rPr>
              <a:t>UWAŻAM ŻE PALENIE JEST SŁABE BO ONO NIE CZYNI NIC DOBREGO TYLKO SAMO ZŁO – NISZCZY NASZE ZDROWIE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pl-PL" smtClean="0">
                <a:solidFill>
                  <a:srgbClr val="92D050"/>
                </a:solidFill>
              </a:rPr>
              <a:t>  I ŻYCIE- ŁĄCZĘ SIĘ Z WAMI I TEŻ NIE PALĘ I NIGDY NIE BĘDĘ PALIĆ PAPIEROSÓW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efaul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175</TotalTime>
  <Words>134</Words>
  <Application>Microsoft Office PowerPoint</Application>
  <PresentationFormat>Pokaz na ekranie (4:3)</PresentationFormat>
  <Paragraphs>30</Paragraphs>
  <Slides>12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default</vt:lpstr>
      <vt:lpstr>PROJEKT EDUKACYJNY PALENIE JEST SŁABE  KLASY II GA</vt:lpstr>
      <vt:lpstr>Jarek</vt:lpstr>
      <vt:lpstr>MONIKA</vt:lpstr>
      <vt:lpstr>Slajd 4</vt:lpstr>
      <vt:lpstr>NORBERT</vt:lpstr>
      <vt:lpstr>SKOŃCZ Z TYM   JAK   NAJSZYBCIEJ</vt:lpstr>
      <vt:lpstr>PIOTREK</vt:lpstr>
      <vt:lpstr>Każdy papieros skraca życie palacza o 7 minut.  </vt:lpstr>
      <vt:lpstr>MAJA</vt:lpstr>
      <vt:lpstr>Papierosy Elektroniczne</vt:lpstr>
      <vt:lpstr>RAFAŁ</vt:lpstr>
      <vt:lpstr>PALENIE JEST SŁABE</vt:lpstr>
    </vt:vector>
  </TitlesOfParts>
  <Company>Ministerstwo Edukacji Narodowej i Sportu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Jarek</dc:title>
  <dc:creator>sp1</dc:creator>
  <cp:lastModifiedBy>Ola</cp:lastModifiedBy>
  <cp:revision>67</cp:revision>
  <cp:lastPrinted>1601-01-01T00:00:00Z</cp:lastPrinted>
  <dcterms:created xsi:type="dcterms:W3CDTF">2013-10-23T06:21:18Z</dcterms:created>
  <dcterms:modified xsi:type="dcterms:W3CDTF">2013-11-03T19:05:10Z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