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5321300" cy="37719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Open Sans Bold" panose="020B0604020202020204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8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27" d="100"/>
          <a:sy n="127" d="100"/>
        </p:scale>
        <p:origin x="-13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D88F6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880" y="971550"/>
            <a:ext cx="52351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ŚWIETLICOWY</a:t>
            </a:r>
          </a:p>
          <a:p>
            <a:pPr algn="ctr"/>
            <a:r>
              <a:rPr lang="pl-PL" sz="2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KONKURS PLASTYCZNY</a:t>
            </a:r>
          </a:p>
          <a:p>
            <a:pPr algn="ctr"/>
            <a:endParaRPr lang="pl-PL" sz="24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pl-PL" sz="2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„KARTKA BOŻONARODZENIOWA  2023”</a:t>
            </a:r>
            <a:endParaRPr lang="pl-PL" sz="2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8517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8932" y="399286"/>
            <a:ext cx="2125068" cy="2833425"/>
          </a:xfrm>
          <a:custGeom>
            <a:avLst/>
            <a:gdLst/>
            <a:ahLst/>
            <a:cxnLst/>
            <a:rect l="l" t="t" r="r" b="b"/>
            <a:pathLst>
              <a:path w="2125068" h="2833425">
                <a:moveTo>
                  <a:pt x="0" y="0"/>
                </a:moveTo>
                <a:lnTo>
                  <a:pt x="2125068" y="0"/>
                </a:lnTo>
                <a:lnTo>
                  <a:pt x="2125068" y="2833424"/>
                </a:lnTo>
                <a:lnTo>
                  <a:pt x="0" y="28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5714" y="464571"/>
            <a:ext cx="2131200" cy="998805"/>
          </a:xfrm>
          <a:custGeom>
            <a:avLst/>
            <a:gdLst/>
            <a:ahLst/>
            <a:cxnLst/>
            <a:rect l="l" t="t" r="r" b="b"/>
            <a:pathLst>
              <a:path w="2131200" h="998805">
                <a:moveTo>
                  <a:pt x="0" y="0"/>
                </a:moveTo>
                <a:lnTo>
                  <a:pt x="2131200" y="0"/>
                </a:lnTo>
                <a:lnTo>
                  <a:pt x="2131200" y="998805"/>
                </a:lnTo>
                <a:lnTo>
                  <a:pt x="0" y="998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92571" y="2935530"/>
            <a:ext cx="212506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Klasa 7c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1143" y="527857"/>
            <a:ext cx="2125068" cy="2833425"/>
          </a:xfrm>
          <a:custGeom>
            <a:avLst/>
            <a:gdLst/>
            <a:ahLst/>
            <a:cxnLst/>
            <a:rect l="l" t="t" r="r" b="b"/>
            <a:pathLst>
              <a:path w="2125068" h="2833425">
                <a:moveTo>
                  <a:pt x="0" y="0"/>
                </a:moveTo>
                <a:lnTo>
                  <a:pt x="2125068" y="0"/>
                </a:lnTo>
                <a:lnTo>
                  <a:pt x="2125068" y="2833425"/>
                </a:lnTo>
                <a:lnTo>
                  <a:pt x="0" y="283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09714" y="424571"/>
            <a:ext cx="1996040" cy="1512000"/>
          </a:xfrm>
          <a:custGeom>
            <a:avLst/>
            <a:gdLst/>
            <a:ahLst/>
            <a:cxnLst/>
            <a:rect l="l" t="t" r="r" b="b"/>
            <a:pathLst>
              <a:path w="1996040" h="1512000">
                <a:moveTo>
                  <a:pt x="0" y="0"/>
                </a:moveTo>
                <a:lnTo>
                  <a:pt x="1996040" y="0"/>
                </a:lnTo>
                <a:lnTo>
                  <a:pt x="19960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39743" y="2974265"/>
            <a:ext cx="124745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Symeon M.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857" y="473288"/>
            <a:ext cx="2125068" cy="2833425"/>
          </a:xfrm>
          <a:custGeom>
            <a:avLst/>
            <a:gdLst/>
            <a:ahLst/>
            <a:cxnLst/>
            <a:rect l="l" t="t" r="r" b="b"/>
            <a:pathLst>
              <a:path w="2125068" h="2833425">
                <a:moveTo>
                  <a:pt x="0" y="0"/>
                </a:moveTo>
                <a:lnTo>
                  <a:pt x="2125068" y="0"/>
                </a:lnTo>
                <a:lnTo>
                  <a:pt x="2125068" y="2833424"/>
                </a:lnTo>
                <a:lnTo>
                  <a:pt x="0" y="28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64000" y="2892278"/>
            <a:ext cx="212506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Klasa 1b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601466" y="344571"/>
            <a:ext cx="2125068" cy="2833425"/>
          </a:xfrm>
          <a:custGeom>
            <a:avLst/>
            <a:gdLst/>
            <a:ahLst/>
            <a:cxnLst/>
            <a:rect l="l" t="t" r="r" b="b"/>
            <a:pathLst>
              <a:path w="2125068" h="2833425">
                <a:moveTo>
                  <a:pt x="0" y="0"/>
                </a:moveTo>
                <a:lnTo>
                  <a:pt x="2125068" y="0"/>
                </a:lnTo>
                <a:lnTo>
                  <a:pt x="2125068" y="2833425"/>
                </a:lnTo>
                <a:lnTo>
                  <a:pt x="0" y="283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47288" y="3104820"/>
            <a:ext cx="283342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Klasa 1c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8609" y="473288"/>
            <a:ext cx="2125068" cy="2833425"/>
          </a:xfrm>
          <a:custGeom>
            <a:avLst/>
            <a:gdLst/>
            <a:ahLst/>
            <a:cxnLst/>
            <a:rect l="l" t="t" r="r" b="b"/>
            <a:pathLst>
              <a:path w="2125068" h="2833425">
                <a:moveTo>
                  <a:pt x="0" y="0"/>
                </a:moveTo>
                <a:lnTo>
                  <a:pt x="2125068" y="0"/>
                </a:lnTo>
                <a:lnTo>
                  <a:pt x="2125068" y="2833424"/>
                </a:lnTo>
                <a:lnTo>
                  <a:pt x="0" y="28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75429" y="353143"/>
            <a:ext cx="2525040" cy="3024000"/>
          </a:xfrm>
          <a:custGeom>
            <a:avLst/>
            <a:gdLst/>
            <a:ahLst/>
            <a:cxnLst/>
            <a:rect l="l" t="t" r="r" b="b"/>
            <a:pathLst>
              <a:path w="2525040" h="3024000">
                <a:moveTo>
                  <a:pt x="0" y="0"/>
                </a:moveTo>
                <a:lnTo>
                  <a:pt x="2525040" y="0"/>
                </a:lnTo>
                <a:lnTo>
                  <a:pt x="252504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611193" y="2935694"/>
            <a:ext cx="75739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Eryk L.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601466" y="473288"/>
            <a:ext cx="2125068" cy="2833425"/>
          </a:xfrm>
          <a:custGeom>
            <a:avLst/>
            <a:gdLst/>
            <a:ahLst/>
            <a:cxnLst/>
            <a:rect l="l" t="t" r="r" b="b"/>
            <a:pathLst>
              <a:path w="2125068" h="2833425">
                <a:moveTo>
                  <a:pt x="0" y="0"/>
                </a:moveTo>
                <a:lnTo>
                  <a:pt x="2125068" y="0"/>
                </a:lnTo>
                <a:lnTo>
                  <a:pt x="2125068" y="2833424"/>
                </a:lnTo>
                <a:lnTo>
                  <a:pt x="0" y="28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8400" y="378000"/>
            <a:ext cx="2131200" cy="420912"/>
          </a:xfrm>
          <a:custGeom>
            <a:avLst/>
            <a:gdLst/>
            <a:ahLst/>
            <a:cxnLst/>
            <a:rect l="l" t="t" r="r" b="b"/>
            <a:pathLst>
              <a:path w="2131200" h="420912">
                <a:moveTo>
                  <a:pt x="0" y="0"/>
                </a:moveTo>
                <a:lnTo>
                  <a:pt x="2131200" y="0"/>
                </a:lnTo>
                <a:lnTo>
                  <a:pt x="2131200" y="420912"/>
                </a:lnTo>
                <a:lnTo>
                  <a:pt x="0" y="420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91084" y="3104820"/>
            <a:ext cx="94583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Klasa 7b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479809" y="243980"/>
            <a:ext cx="4470191" cy="3158020"/>
          </a:xfrm>
          <a:custGeom>
            <a:avLst/>
            <a:gdLst/>
            <a:ahLst/>
            <a:cxnLst/>
            <a:rect l="l" t="t" r="r" b="b"/>
            <a:pathLst>
              <a:path w="4470191" h="3158020">
                <a:moveTo>
                  <a:pt x="0" y="0"/>
                </a:moveTo>
                <a:lnTo>
                  <a:pt x="4470191" y="0"/>
                </a:lnTo>
                <a:lnTo>
                  <a:pt x="4470191" y="3158020"/>
                </a:lnTo>
                <a:lnTo>
                  <a:pt x="0" y="315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81" b="-3081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3691" y="390918"/>
            <a:ext cx="1995203" cy="2833425"/>
          </a:xfrm>
          <a:custGeom>
            <a:avLst/>
            <a:gdLst/>
            <a:ahLst/>
            <a:cxnLst/>
            <a:rect l="l" t="t" r="r" b="b"/>
            <a:pathLst>
              <a:path w="1995203" h="2833425">
                <a:moveTo>
                  <a:pt x="0" y="0"/>
                </a:moveTo>
                <a:lnTo>
                  <a:pt x="1995203" y="0"/>
                </a:lnTo>
                <a:lnTo>
                  <a:pt x="1995203" y="2833425"/>
                </a:lnTo>
                <a:lnTo>
                  <a:pt x="0" y="283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5429" y="562286"/>
            <a:ext cx="2131200" cy="998805"/>
          </a:xfrm>
          <a:custGeom>
            <a:avLst/>
            <a:gdLst/>
            <a:ahLst/>
            <a:cxnLst/>
            <a:rect l="l" t="t" r="r" b="b"/>
            <a:pathLst>
              <a:path w="2131200" h="998805">
                <a:moveTo>
                  <a:pt x="0" y="0"/>
                </a:moveTo>
                <a:lnTo>
                  <a:pt x="2131200" y="0"/>
                </a:lnTo>
                <a:lnTo>
                  <a:pt x="2131200" y="998805"/>
                </a:lnTo>
                <a:lnTo>
                  <a:pt x="0" y="998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29912" y="2858551"/>
            <a:ext cx="107854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Roman V.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6700" y="568575"/>
            <a:ext cx="2034163" cy="2833425"/>
          </a:xfrm>
          <a:custGeom>
            <a:avLst/>
            <a:gdLst/>
            <a:ahLst/>
            <a:cxnLst/>
            <a:rect l="l" t="t" r="r" b="b"/>
            <a:pathLst>
              <a:path w="2034163" h="2833425">
                <a:moveTo>
                  <a:pt x="0" y="0"/>
                </a:moveTo>
                <a:lnTo>
                  <a:pt x="2034163" y="0"/>
                </a:lnTo>
                <a:lnTo>
                  <a:pt x="2034163" y="2833425"/>
                </a:lnTo>
                <a:lnTo>
                  <a:pt x="0" y="283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6000" y="-213143"/>
            <a:ext cx="1625400" cy="1512000"/>
          </a:xfrm>
          <a:custGeom>
            <a:avLst/>
            <a:gdLst/>
            <a:ahLst/>
            <a:cxnLst/>
            <a:rect l="l" t="t" r="r" b="b"/>
            <a:pathLst>
              <a:path w="1625400" h="1512000">
                <a:moveTo>
                  <a:pt x="0" y="0"/>
                </a:moveTo>
                <a:lnTo>
                  <a:pt x="1625400" y="0"/>
                </a:lnTo>
                <a:lnTo>
                  <a:pt x="162540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01143" y="334286"/>
            <a:ext cx="2525040" cy="3024000"/>
          </a:xfrm>
          <a:custGeom>
            <a:avLst/>
            <a:gdLst/>
            <a:ahLst/>
            <a:cxnLst/>
            <a:rect l="l" t="t" r="r" b="b"/>
            <a:pathLst>
              <a:path w="2525040" h="3024000">
                <a:moveTo>
                  <a:pt x="0" y="0"/>
                </a:moveTo>
                <a:lnTo>
                  <a:pt x="2525040" y="0"/>
                </a:lnTo>
                <a:lnTo>
                  <a:pt x="252504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517596" y="3019106"/>
            <a:ext cx="88138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Karol K.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7938" y="251653"/>
            <a:ext cx="3121745" cy="2817375"/>
          </a:xfrm>
          <a:custGeom>
            <a:avLst/>
            <a:gdLst/>
            <a:ahLst/>
            <a:cxnLst/>
            <a:rect l="l" t="t" r="r" b="b"/>
            <a:pathLst>
              <a:path w="3121745" h="2817375">
                <a:moveTo>
                  <a:pt x="0" y="0"/>
                </a:moveTo>
                <a:lnTo>
                  <a:pt x="3121746" y="0"/>
                </a:lnTo>
                <a:lnTo>
                  <a:pt x="3121746" y="2817375"/>
                </a:lnTo>
                <a:lnTo>
                  <a:pt x="0" y="2817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37938" y="3040453"/>
            <a:ext cx="312174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Martyna R.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0286" y="482193"/>
            <a:ext cx="3993779" cy="2815614"/>
          </a:xfrm>
          <a:custGeom>
            <a:avLst/>
            <a:gdLst/>
            <a:ahLst/>
            <a:cxnLst/>
            <a:rect l="l" t="t" r="r" b="b"/>
            <a:pathLst>
              <a:path w="3993779" h="2815614">
                <a:moveTo>
                  <a:pt x="0" y="0"/>
                </a:moveTo>
                <a:lnTo>
                  <a:pt x="3993780" y="0"/>
                </a:lnTo>
                <a:lnTo>
                  <a:pt x="3993780" y="2815614"/>
                </a:lnTo>
                <a:lnTo>
                  <a:pt x="0" y="2815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946857" y="490286"/>
            <a:ext cx="2131200" cy="998805"/>
          </a:xfrm>
          <a:custGeom>
            <a:avLst/>
            <a:gdLst/>
            <a:ahLst/>
            <a:cxnLst/>
            <a:rect l="l" t="t" r="r" b="b"/>
            <a:pathLst>
              <a:path w="2131200" h="998805">
                <a:moveTo>
                  <a:pt x="0" y="0"/>
                </a:moveTo>
                <a:lnTo>
                  <a:pt x="2131200" y="0"/>
                </a:lnTo>
                <a:lnTo>
                  <a:pt x="2131200" y="998805"/>
                </a:lnTo>
                <a:lnTo>
                  <a:pt x="0" y="998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908631" y="2990551"/>
            <a:ext cx="819309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Filip M.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6176" y="368549"/>
            <a:ext cx="3082412" cy="2820407"/>
          </a:xfrm>
          <a:custGeom>
            <a:avLst/>
            <a:gdLst/>
            <a:ahLst/>
            <a:cxnLst/>
            <a:rect l="l" t="t" r="r" b="b"/>
            <a:pathLst>
              <a:path w="3082412" h="2820407">
                <a:moveTo>
                  <a:pt x="0" y="0"/>
                </a:moveTo>
                <a:lnTo>
                  <a:pt x="3082412" y="0"/>
                </a:lnTo>
                <a:lnTo>
                  <a:pt x="3082412" y="2820407"/>
                </a:lnTo>
                <a:lnTo>
                  <a:pt x="0" y="28204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46176" y="3160381"/>
            <a:ext cx="308241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Roksana K.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0672" y="118701"/>
            <a:ext cx="2005828" cy="2833425"/>
          </a:xfrm>
          <a:custGeom>
            <a:avLst/>
            <a:gdLst/>
            <a:ahLst/>
            <a:cxnLst/>
            <a:rect l="l" t="t" r="r" b="b"/>
            <a:pathLst>
              <a:path w="2005828" h="2833425">
                <a:moveTo>
                  <a:pt x="0" y="0"/>
                </a:moveTo>
                <a:lnTo>
                  <a:pt x="2005829" y="0"/>
                </a:lnTo>
                <a:lnTo>
                  <a:pt x="2005829" y="2833424"/>
                </a:lnTo>
                <a:lnTo>
                  <a:pt x="0" y="28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84000" y="2895429"/>
            <a:ext cx="2131200" cy="418248"/>
          </a:xfrm>
          <a:custGeom>
            <a:avLst/>
            <a:gdLst/>
            <a:ahLst/>
            <a:cxnLst/>
            <a:rect l="l" t="t" r="r" b="b"/>
            <a:pathLst>
              <a:path w="2131200" h="418248">
                <a:moveTo>
                  <a:pt x="0" y="0"/>
                </a:moveTo>
                <a:lnTo>
                  <a:pt x="2131200" y="0"/>
                </a:lnTo>
                <a:lnTo>
                  <a:pt x="2131200" y="418248"/>
                </a:lnTo>
                <a:lnTo>
                  <a:pt x="0" y="4182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84000" y="3239123"/>
            <a:ext cx="200582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Anna Ż.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4154" y="81539"/>
            <a:ext cx="1997564" cy="2833425"/>
          </a:xfrm>
          <a:custGeom>
            <a:avLst/>
            <a:gdLst/>
            <a:ahLst/>
            <a:cxnLst/>
            <a:rect l="l" t="t" r="r" b="b"/>
            <a:pathLst>
              <a:path w="1997564" h="2833425">
                <a:moveTo>
                  <a:pt x="0" y="0"/>
                </a:moveTo>
                <a:lnTo>
                  <a:pt x="1997564" y="0"/>
                </a:lnTo>
                <a:lnTo>
                  <a:pt x="1997564" y="2833425"/>
                </a:lnTo>
                <a:lnTo>
                  <a:pt x="0" y="283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6857" y="1871428"/>
            <a:ext cx="4572000" cy="1531620"/>
          </a:xfrm>
          <a:custGeom>
            <a:avLst/>
            <a:gdLst/>
            <a:ahLst/>
            <a:cxnLst/>
            <a:rect l="l" t="t" r="r" b="b"/>
            <a:pathLst>
              <a:path w="4572000" h="1531620">
                <a:moveTo>
                  <a:pt x="0" y="0"/>
                </a:moveTo>
                <a:lnTo>
                  <a:pt x="4572000" y="0"/>
                </a:lnTo>
                <a:lnTo>
                  <a:pt x="4572000" y="1531620"/>
                </a:lnTo>
                <a:lnTo>
                  <a:pt x="0" y="1531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65218" y="3104820"/>
            <a:ext cx="199756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Wiktoria Z.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8366" y="228382"/>
            <a:ext cx="2499317" cy="2833425"/>
          </a:xfrm>
          <a:custGeom>
            <a:avLst/>
            <a:gdLst/>
            <a:ahLst/>
            <a:cxnLst/>
            <a:rect l="l" t="t" r="r" b="b"/>
            <a:pathLst>
              <a:path w="2499317" h="2833425">
                <a:moveTo>
                  <a:pt x="0" y="0"/>
                </a:moveTo>
                <a:lnTo>
                  <a:pt x="2499316" y="0"/>
                </a:lnTo>
                <a:lnTo>
                  <a:pt x="2499316" y="2833424"/>
                </a:lnTo>
                <a:lnTo>
                  <a:pt x="0" y="28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06857" y="133094"/>
            <a:ext cx="2525040" cy="3024000"/>
          </a:xfrm>
          <a:custGeom>
            <a:avLst/>
            <a:gdLst/>
            <a:ahLst/>
            <a:cxnLst/>
            <a:rect l="l" t="t" r="r" b="b"/>
            <a:pathLst>
              <a:path w="2525040" h="3024000">
                <a:moveTo>
                  <a:pt x="0" y="0"/>
                </a:moveTo>
                <a:lnTo>
                  <a:pt x="2525040" y="0"/>
                </a:lnTo>
                <a:lnTo>
                  <a:pt x="252504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8366" y="3104820"/>
            <a:ext cx="249931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Anna K.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7609" y="334635"/>
            <a:ext cx="3675660" cy="2756745"/>
          </a:xfrm>
          <a:custGeom>
            <a:avLst/>
            <a:gdLst/>
            <a:ahLst/>
            <a:cxnLst/>
            <a:rect l="l" t="t" r="r" b="b"/>
            <a:pathLst>
              <a:path w="3675660" h="2756745">
                <a:moveTo>
                  <a:pt x="0" y="0"/>
                </a:moveTo>
                <a:lnTo>
                  <a:pt x="3675660" y="0"/>
                </a:lnTo>
                <a:lnTo>
                  <a:pt x="3675660" y="2756745"/>
                </a:lnTo>
                <a:lnTo>
                  <a:pt x="0" y="2756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26170" y="3239123"/>
            <a:ext cx="3675660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Amelia G.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143" y="139571"/>
            <a:ext cx="3168623" cy="2813473"/>
          </a:xfrm>
          <a:custGeom>
            <a:avLst/>
            <a:gdLst/>
            <a:ahLst/>
            <a:cxnLst/>
            <a:rect l="l" t="t" r="r" b="b"/>
            <a:pathLst>
              <a:path w="3168623" h="2813473">
                <a:moveTo>
                  <a:pt x="0" y="0"/>
                </a:moveTo>
                <a:lnTo>
                  <a:pt x="3168623" y="0"/>
                </a:lnTo>
                <a:lnTo>
                  <a:pt x="3168623" y="2813473"/>
                </a:lnTo>
                <a:lnTo>
                  <a:pt x="0" y="28134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79689" y="3044469"/>
            <a:ext cx="316862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Barbara B.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6398" y="299970"/>
            <a:ext cx="1995203" cy="2833425"/>
          </a:xfrm>
          <a:custGeom>
            <a:avLst/>
            <a:gdLst/>
            <a:ahLst/>
            <a:cxnLst/>
            <a:rect l="l" t="t" r="r" b="b"/>
            <a:pathLst>
              <a:path w="1995203" h="2833425">
                <a:moveTo>
                  <a:pt x="0" y="0"/>
                </a:moveTo>
                <a:lnTo>
                  <a:pt x="1995204" y="0"/>
                </a:lnTo>
                <a:lnTo>
                  <a:pt x="1995204" y="2833425"/>
                </a:lnTo>
                <a:lnTo>
                  <a:pt x="0" y="2833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9871" y="0"/>
            <a:ext cx="1625400" cy="1512000"/>
          </a:xfrm>
          <a:custGeom>
            <a:avLst/>
            <a:gdLst/>
            <a:ahLst/>
            <a:cxnLst/>
            <a:rect l="l" t="t" r="r" b="b"/>
            <a:pathLst>
              <a:path w="1625400" h="1512000">
                <a:moveTo>
                  <a:pt x="0" y="0"/>
                </a:moveTo>
                <a:lnTo>
                  <a:pt x="1625400" y="0"/>
                </a:lnTo>
                <a:lnTo>
                  <a:pt x="162540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66398" y="3310534"/>
            <a:ext cx="199520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Julia Z.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-191714" y="414409"/>
            <a:ext cx="3993779" cy="2737403"/>
          </a:xfrm>
          <a:custGeom>
            <a:avLst/>
            <a:gdLst/>
            <a:ahLst/>
            <a:cxnLst/>
            <a:rect l="l" t="t" r="r" b="b"/>
            <a:pathLst>
              <a:path w="3993779" h="2737403">
                <a:moveTo>
                  <a:pt x="0" y="0"/>
                </a:moveTo>
                <a:lnTo>
                  <a:pt x="3993779" y="0"/>
                </a:lnTo>
                <a:lnTo>
                  <a:pt x="3993779" y="2737403"/>
                </a:lnTo>
                <a:lnTo>
                  <a:pt x="0" y="2737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64000" y="61143"/>
            <a:ext cx="2525040" cy="3024000"/>
          </a:xfrm>
          <a:custGeom>
            <a:avLst/>
            <a:gdLst/>
            <a:ahLst/>
            <a:cxnLst/>
            <a:rect l="l" t="t" r="r" b="b"/>
            <a:pathLst>
              <a:path w="2525040" h="3024000">
                <a:moveTo>
                  <a:pt x="0" y="0"/>
                </a:moveTo>
                <a:lnTo>
                  <a:pt x="2525040" y="0"/>
                </a:lnTo>
                <a:lnTo>
                  <a:pt x="252504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733144" y="2935694"/>
            <a:ext cx="998855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Aniela B.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714" y="353143"/>
            <a:ext cx="2016454" cy="2936282"/>
          </a:xfrm>
          <a:custGeom>
            <a:avLst/>
            <a:gdLst/>
            <a:ahLst/>
            <a:cxnLst/>
            <a:rect l="l" t="t" r="r" b="b"/>
            <a:pathLst>
              <a:path w="2016454" h="2936282">
                <a:moveTo>
                  <a:pt x="0" y="0"/>
                </a:moveTo>
                <a:lnTo>
                  <a:pt x="2016454" y="0"/>
                </a:lnTo>
                <a:lnTo>
                  <a:pt x="2016454" y="2936282"/>
                </a:lnTo>
                <a:lnTo>
                  <a:pt x="0" y="2936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15" r="-181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92571" y="609714"/>
            <a:ext cx="1996040" cy="1512000"/>
          </a:xfrm>
          <a:custGeom>
            <a:avLst/>
            <a:gdLst/>
            <a:ahLst/>
            <a:cxnLst/>
            <a:rect l="l" t="t" r="r" b="b"/>
            <a:pathLst>
              <a:path w="1996040" h="1512000">
                <a:moveTo>
                  <a:pt x="0" y="0"/>
                </a:moveTo>
                <a:lnTo>
                  <a:pt x="1996040" y="0"/>
                </a:lnTo>
                <a:lnTo>
                  <a:pt x="1996040" y="1512000"/>
                </a:lnTo>
                <a:lnTo>
                  <a:pt x="0" y="151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741143" y="2992245"/>
            <a:ext cx="201645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Klasa 8c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8000" y="378000"/>
            <a:ext cx="2125068" cy="3117139"/>
          </a:xfrm>
          <a:custGeom>
            <a:avLst/>
            <a:gdLst/>
            <a:ahLst/>
            <a:cxnLst/>
            <a:rect l="l" t="t" r="r" b="b"/>
            <a:pathLst>
              <a:path w="2125068" h="3117139">
                <a:moveTo>
                  <a:pt x="0" y="0"/>
                </a:moveTo>
                <a:lnTo>
                  <a:pt x="2125068" y="0"/>
                </a:lnTo>
                <a:lnTo>
                  <a:pt x="2125068" y="3117139"/>
                </a:lnTo>
                <a:lnTo>
                  <a:pt x="0" y="3117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436" t="-6296" r="-10436" b="-357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72571" y="361714"/>
            <a:ext cx="2525040" cy="3024000"/>
          </a:xfrm>
          <a:custGeom>
            <a:avLst/>
            <a:gdLst/>
            <a:ahLst/>
            <a:cxnLst/>
            <a:rect l="l" t="t" r="r" b="b"/>
            <a:pathLst>
              <a:path w="2525040" h="3024000">
                <a:moveTo>
                  <a:pt x="0" y="0"/>
                </a:moveTo>
                <a:lnTo>
                  <a:pt x="2525040" y="0"/>
                </a:lnTo>
                <a:lnTo>
                  <a:pt x="252504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297845" y="3104820"/>
            <a:ext cx="703739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Julia J.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7573" y="340026"/>
            <a:ext cx="4052854" cy="2847101"/>
          </a:xfrm>
          <a:custGeom>
            <a:avLst/>
            <a:gdLst/>
            <a:ahLst/>
            <a:cxnLst/>
            <a:rect l="l" t="t" r="r" b="b"/>
            <a:pathLst>
              <a:path w="4052854" h="2847101">
                <a:moveTo>
                  <a:pt x="0" y="0"/>
                </a:moveTo>
                <a:lnTo>
                  <a:pt x="4052854" y="0"/>
                </a:lnTo>
                <a:lnTo>
                  <a:pt x="4052854" y="2847100"/>
                </a:lnTo>
                <a:lnTo>
                  <a:pt x="0" y="284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9" t="-2762" b="-276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242201" y="3158551"/>
            <a:ext cx="84359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Julia 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8932" y="218786"/>
            <a:ext cx="2125068" cy="3342428"/>
          </a:xfrm>
          <a:custGeom>
            <a:avLst/>
            <a:gdLst/>
            <a:ahLst/>
            <a:cxnLst/>
            <a:rect l="l" t="t" r="r" b="b"/>
            <a:pathLst>
              <a:path w="2125068" h="3342428">
                <a:moveTo>
                  <a:pt x="0" y="0"/>
                </a:moveTo>
                <a:lnTo>
                  <a:pt x="2125068" y="0"/>
                </a:lnTo>
                <a:lnTo>
                  <a:pt x="2125068" y="3342428"/>
                </a:lnTo>
                <a:lnTo>
                  <a:pt x="0" y="3342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82" r="-898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55429" y="694286"/>
            <a:ext cx="2131200" cy="998805"/>
          </a:xfrm>
          <a:custGeom>
            <a:avLst/>
            <a:gdLst/>
            <a:ahLst/>
            <a:cxnLst/>
            <a:rect l="l" t="t" r="r" b="b"/>
            <a:pathLst>
              <a:path w="2131200" h="998805">
                <a:moveTo>
                  <a:pt x="0" y="0"/>
                </a:moveTo>
                <a:lnTo>
                  <a:pt x="2131200" y="0"/>
                </a:lnTo>
                <a:lnTo>
                  <a:pt x="2131200" y="998805"/>
                </a:lnTo>
                <a:lnTo>
                  <a:pt x="0" y="998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373941" y="3239123"/>
            <a:ext cx="945833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Klasa 2b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78000" y="473288"/>
            <a:ext cx="2125068" cy="2833425"/>
          </a:xfrm>
          <a:custGeom>
            <a:avLst/>
            <a:gdLst/>
            <a:ahLst/>
            <a:cxnLst/>
            <a:rect l="l" t="t" r="r" b="b"/>
            <a:pathLst>
              <a:path w="2125068" h="2833425">
                <a:moveTo>
                  <a:pt x="0" y="0"/>
                </a:moveTo>
                <a:lnTo>
                  <a:pt x="2125068" y="0"/>
                </a:lnTo>
                <a:lnTo>
                  <a:pt x="2125068" y="2833424"/>
                </a:lnTo>
                <a:lnTo>
                  <a:pt x="0" y="28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06857" y="800571"/>
            <a:ext cx="2131200" cy="998805"/>
          </a:xfrm>
          <a:custGeom>
            <a:avLst/>
            <a:gdLst/>
            <a:ahLst/>
            <a:cxnLst/>
            <a:rect l="l" t="t" r="r" b="b"/>
            <a:pathLst>
              <a:path w="2131200" h="998805">
                <a:moveTo>
                  <a:pt x="0" y="0"/>
                </a:moveTo>
                <a:lnTo>
                  <a:pt x="2131200" y="0"/>
                </a:lnTo>
                <a:lnTo>
                  <a:pt x="2131200" y="998805"/>
                </a:lnTo>
                <a:lnTo>
                  <a:pt x="0" y="998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64000" y="2772423"/>
            <a:ext cx="212506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Jakub Sz.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78000" y="378000"/>
            <a:ext cx="2536497" cy="3024000"/>
          </a:xfrm>
          <a:custGeom>
            <a:avLst/>
            <a:gdLst/>
            <a:ahLst/>
            <a:cxnLst/>
            <a:rect l="l" t="t" r="r" b="b"/>
            <a:pathLst>
              <a:path w="2536497" h="3024000">
                <a:moveTo>
                  <a:pt x="0" y="0"/>
                </a:moveTo>
                <a:lnTo>
                  <a:pt x="2536497" y="0"/>
                </a:lnTo>
                <a:lnTo>
                  <a:pt x="253649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738" r="-3253" b="-77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26857" y="624571"/>
            <a:ext cx="2131200" cy="1034601"/>
          </a:xfrm>
          <a:custGeom>
            <a:avLst/>
            <a:gdLst/>
            <a:ahLst/>
            <a:cxnLst/>
            <a:rect l="l" t="t" r="r" b="b"/>
            <a:pathLst>
              <a:path w="2131200" h="1034601">
                <a:moveTo>
                  <a:pt x="0" y="0"/>
                </a:moveTo>
                <a:lnTo>
                  <a:pt x="2131200" y="0"/>
                </a:lnTo>
                <a:lnTo>
                  <a:pt x="2131200" y="1034601"/>
                </a:lnTo>
                <a:lnTo>
                  <a:pt x="0" y="1034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14497" y="2807711"/>
            <a:ext cx="2536497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Jakub K.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378000" y="319002"/>
            <a:ext cx="2125068" cy="3082998"/>
          </a:xfrm>
          <a:custGeom>
            <a:avLst/>
            <a:gdLst/>
            <a:ahLst/>
            <a:cxnLst/>
            <a:rect l="l" t="t" r="r" b="b"/>
            <a:pathLst>
              <a:path w="2125068" h="3082998">
                <a:moveTo>
                  <a:pt x="0" y="0"/>
                </a:moveTo>
                <a:lnTo>
                  <a:pt x="2125068" y="0"/>
                </a:lnTo>
                <a:lnTo>
                  <a:pt x="2125068" y="3082998"/>
                </a:lnTo>
                <a:lnTo>
                  <a:pt x="0" y="3082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04" r="-44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26857" y="685714"/>
            <a:ext cx="2131200" cy="998805"/>
          </a:xfrm>
          <a:custGeom>
            <a:avLst/>
            <a:gdLst/>
            <a:ahLst/>
            <a:cxnLst/>
            <a:rect l="l" t="t" r="r" b="b"/>
            <a:pathLst>
              <a:path w="2131200" h="998805">
                <a:moveTo>
                  <a:pt x="0" y="0"/>
                </a:moveTo>
                <a:lnTo>
                  <a:pt x="2131200" y="0"/>
                </a:lnTo>
                <a:lnTo>
                  <a:pt x="2131200" y="998805"/>
                </a:lnTo>
                <a:lnTo>
                  <a:pt x="0" y="998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664000" y="2979139"/>
            <a:ext cx="2125068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Piotr K.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514899" y="391109"/>
            <a:ext cx="2894483" cy="2833425"/>
          </a:xfrm>
          <a:custGeom>
            <a:avLst/>
            <a:gdLst/>
            <a:ahLst/>
            <a:cxnLst/>
            <a:rect l="l" t="t" r="r" b="b"/>
            <a:pathLst>
              <a:path w="2894483" h="2833425">
                <a:moveTo>
                  <a:pt x="0" y="0"/>
                </a:moveTo>
                <a:lnTo>
                  <a:pt x="2894483" y="0"/>
                </a:lnTo>
                <a:lnTo>
                  <a:pt x="2894483" y="2833424"/>
                </a:lnTo>
                <a:lnTo>
                  <a:pt x="0" y="28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103" b="-1810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65892" y="2993769"/>
            <a:ext cx="2906784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Patryk M.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180" y="473288"/>
            <a:ext cx="2056820" cy="2833425"/>
          </a:xfrm>
          <a:custGeom>
            <a:avLst/>
            <a:gdLst/>
            <a:ahLst/>
            <a:cxnLst/>
            <a:rect l="l" t="t" r="r" b="b"/>
            <a:pathLst>
              <a:path w="2056820" h="2833425">
                <a:moveTo>
                  <a:pt x="0" y="0"/>
                </a:moveTo>
                <a:lnTo>
                  <a:pt x="2056820" y="0"/>
                </a:lnTo>
                <a:lnTo>
                  <a:pt x="2056820" y="2833424"/>
                </a:lnTo>
                <a:lnTo>
                  <a:pt x="0" y="28334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3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55429" y="313714"/>
            <a:ext cx="2525040" cy="3024000"/>
          </a:xfrm>
          <a:custGeom>
            <a:avLst/>
            <a:gdLst/>
            <a:ahLst/>
            <a:cxnLst/>
            <a:rect l="l" t="t" r="r" b="b"/>
            <a:pathLst>
              <a:path w="2525040" h="3024000">
                <a:moveTo>
                  <a:pt x="0" y="0"/>
                </a:moveTo>
                <a:lnTo>
                  <a:pt x="2525040" y="0"/>
                </a:lnTo>
                <a:lnTo>
                  <a:pt x="252504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83998" y="3009532"/>
            <a:ext cx="1308576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Open Sans Bold"/>
              </a:rPr>
              <a:t>Karolina W.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83</Words>
  <Application>Microsoft Office PowerPoint</Application>
  <PresentationFormat>Niestandardowy</PresentationFormat>
  <Paragraphs>31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Open Sans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Kartka</dc:title>
  <cp:lastModifiedBy>aga</cp:lastModifiedBy>
  <cp:revision>2</cp:revision>
  <dcterms:created xsi:type="dcterms:W3CDTF">2006-08-16T00:00:00Z</dcterms:created>
  <dcterms:modified xsi:type="dcterms:W3CDTF">2023-12-30T21:02:20Z</dcterms:modified>
  <dc:identifier>DAF3PwQawBU</dc:identifier>
</cp:coreProperties>
</file>