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lvl="0">
      <a:defRPr lang="pl-PL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/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/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AF2BF6-AA4D-4FB3-94D3-080866D5ED2C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24EADB8-497A-451D-8C3B-DC2F12D234B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H2HCxuZi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EhjW2ieZ1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arek\Desktop\badminton\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9500" y="-2900857"/>
            <a:ext cx="15339188" cy="1022513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3560" y="915566"/>
            <a:ext cx="4789040" cy="1512168"/>
          </a:xfrm>
        </p:spPr>
        <p:txBody>
          <a:bodyPr/>
          <a:lstStyle/>
          <a:p>
            <a:r>
              <a:rPr lang="pl-PL" sz="4800" dirty="0"/>
              <a:t>BADMINTON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11960" y="2715766"/>
            <a:ext cx="4532040" cy="843538"/>
          </a:xfrm>
        </p:spPr>
        <p:txBody>
          <a:bodyPr>
            <a:normAutofit/>
          </a:bodyPr>
          <a:lstStyle/>
          <a:p>
            <a:r>
              <a:rPr lang="pl-PL" sz="4000" dirty="0"/>
              <a:t>zasady gry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Nie można przełożyć rakiety w momencie uderzenia lotki, ale można odprowadzić lotkę rakietę ponad siatką po uderzeniu nie przeszkadzając przeciwnikowi.</a:t>
            </a:r>
          </a:p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Obraz 5" descr="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23678"/>
            <a:ext cx="5904656" cy="3157570"/>
          </a:xfrm>
          <a:prstGeom prst="rect">
            <a:avLst/>
          </a:prstGeom>
          <a:ln w="3810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ek\Desktop\badminton\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4594"/>
            <a:ext cx="10255250" cy="681037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7772400" cy="685800"/>
          </a:xfrm>
        </p:spPr>
        <p:txBody>
          <a:bodyPr/>
          <a:lstStyle/>
          <a:p>
            <a:r>
              <a:rPr lang="pl-PL" dirty="0"/>
              <a:t>Więcej: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31590"/>
            <a:ext cx="7704856" cy="3429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Podstawy uderzenia BACKHAND z tyłu kortu</a:t>
            </a:r>
          </a:p>
          <a:p>
            <a:pPr>
              <a:buNone/>
            </a:pPr>
            <a:r>
              <a:rPr lang="pl-PL" sz="26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https://www.youtube.com/watch?v=mKH2HCxuZiM</a:t>
            </a:r>
            <a:endParaRPr lang="pl-PL" sz="2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Triki z lotką</a:t>
            </a:r>
          </a:p>
          <a:p>
            <a:pPr>
              <a:buNone/>
            </a:pPr>
            <a:r>
              <a:rPr lang="pl-PL" sz="26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https://www.youtube.com/watch?v=XEhjW2ieZ1Y</a:t>
            </a:r>
            <a:endParaRPr lang="pl-PL" sz="2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83518"/>
            <a:ext cx="7772400" cy="3429000"/>
          </a:xfrm>
        </p:spPr>
        <p:txBody>
          <a:bodyPr/>
          <a:lstStyle/>
          <a:p>
            <a:pPr>
              <a:buNone/>
            </a:pPr>
            <a:r>
              <a:rPr lang="pl-PL" dirty="0"/>
              <a:t>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badmintonie gra się do dwóch wygranych setów do 21 punktów. Przy stanie 1:1 w setach rozgrywa się trzeciego seta również do 21 punktów. Przy wyniku 20:20 gra się do dwóch punktów przewagi, ale jeżeli jest 29:29, osoba która zdobędzie 30 punkt wygrywa seta.</a:t>
            </a:r>
            <a:endParaRPr lang="pl-PL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/>
          <a:lstStyle/>
          <a:p>
            <a:pPr lvl="0">
              <a:buNone/>
            </a:pP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 do badmintona jest w kształcie prostokąta o wymiarach 13,40 na 6,10 metra.</a:t>
            </a: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Obraz 4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7574"/>
            <a:ext cx="7740352" cy="4431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pic>
        <p:nvPicPr>
          <p:cNvPr id="5" name="Obraz 4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7574"/>
            <a:ext cx="7740352" cy="443135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/>
          <a:lstStyle/>
          <a:p>
            <a:pPr lvl="0">
              <a:buNone/>
            </a:pP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Górne brzegi siatki powinny być zawieszone na wysokości 155 cm, natomiast na środku kortu górny brzeg siatki powinien znajdować się na wysokości 152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pic>
        <p:nvPicPr>
          <p:cNvPr id="5" name="Obraz 4" descr="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7574"/>
            <a:ext cx="7740352" cy="443135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Boisko do gier podwójnych obejmuje cały kort, w grach pojedynczych wyłączone są boczne korytarze. Pole serwisowe w grze podwójnej obejmuje połówkę kortu bez pola przy siatce i tylnego korytarza. Pole serwisowe w singlu obejmuję połówkę kortu bez pola czy siatce i bocznego korytarza</a:t>
            </a: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badmintonie serwujemy: zawsze po przekątnej kortu - jak mamy parzystą liczbę punktów to z prawej strony, jak nie parzystą to z lewej strony, oraz od dołu - lotka podczas uderzenia powinna być poniżej talii. Możemy serwować zarówno z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forehandu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 i z backhandu. Nietrafienie przez serwującego w lotkę powoduje stratę serwu. Z wyjątkiem pierwszego serwu w 1. secie zawsze serwuje ten, kto zdobył poprzedni punkt.</a:t>
            </a:r>
          </a:p>
          <a:p>
            <a:pPr lvl="0">
              <a:buNone/>
            </a:pP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" name="Obraz 7" descr="ko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51670"/>
            <a:ext cx="5498976" cy="3665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początku meczu odbywa się losowanie. Zwycięzca losowania ma do wyboru: serwis, odbiór lub stronę kortu. W kolejnym secie serwuje jako pierwsza osoba, która wygrała poprzedniego seta.</a:t>
            </a:r>
          </a:p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Obraz 4" descr="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23679"/>
            <a:ext cx="4577705" cy="3051804"/>
          </a:xfrm>
          <a:prstGeom prst="rect">
            <a:avLst/>
          </a:prstGeom>
          <a:ln w="12700">
            <a:solidFill>
              <a:schemeClr val="tx1">
                <a:alpha val="36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Nie, ma powtórek przy tzw. "netach". Jeżeli lotka wpada w boisko po dotknięciu siatki jest to punkt dla serwującego, jeżeli lotka nie przejdzie przez siatkę albo wpadnie w out, to punkt jest dla odbierającego.</a:t>
            </a:r>
          </a:p>
          <a:p>
            <a:pPr lvl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Obraz 5" descr="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51670"/>
            <a:ext cx="4320480" cy="3128748"/>
          </a:xfrm>
          <a:prstGeom prst="rect">
            <a:avLst/>
          </a:prstGeom>
          <a:ln w="2540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badminton\t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7052"/>
            <a:ext cx="11232232" cy="736972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7772400" cy="1944216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Jeżeli lotka dotknie jakiegoś obiektu spoza kortu jest to błędem i oznacza stratę punktu.</a:t>
            </a:r>
          </a:p>
          <a:p>
            <a:pPr lvl="0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pl-PL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Obraz 4" descr="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95449"/>
            <a:ext cx="4262015" cy="2851675"/>
          </a:xfrm>
          <a:prstGeom prst="rect">
            <a:avLst/>
          </a:prstGeom>
          <a:ln w="3810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Pokaz na ekranie (16:9)</PresentationFormat>
  <Paragraphs>27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Consolas</vt:lpstr>
      <vt:lpstr>Corbel</vt:lpstr>
      <vt:lpstr>Times New Roman</vt:lpstr>
      <vt:lpstr>Wingdings</vt:lpstr>
      <vt:lpstr>Wingdings 2</vt:lpstr>
      <vt:lpstr>Wingdings 3</vt:lpstr>
      <vt:lpstr>Metro</vt:lpstr>
      <vt:lpstr>BADMINTON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Więcej: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BADMINTON</dc:title>
  <dc:creator>Rafi</dc:creator>
  <cp:lastModifiedBy>Rafi</cp:lastModifiedBy>
  <cp:revision>1</cp:revision>
  <dcterms:modified xsi:type="dcterms:W3CDTF">2020-05-15T13:27:45Z</dcterms:modified>
</cp:coreProperties>
</file>